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7" r:id="rId2"/>
    <p:sldId id="375" r:id="rId3"/>
    <p:sldId id="376" r:id="rId4"/>
    <p:sldId id="413" r:id="rId5"/>
    <p:sldId id="414" r:id="rId6"/>
    <p:sldId id="378" r:id="rId7"/>
    <p:sldId id="401" r:id="rId8"/>
    <p:sldId id="415" r:id="rId9"/>
    <p:sldId id="416" r:id="rId10"/>
    <p:sldId id="402" r:id="rId11"/>
    <p:sldId id="418" r:id="rId12"/>
    <p:sldId id="403" r:id="rId13"/>
    <p:sldId id="407" r:id="rId14"/>
    <p:sldId id="408" r:id="rId15"/>
    <p:sldId id="419" r:id="rId16"/>
    <p:sldId id="420" r:id="rId17"/>
    <p:sldId id="411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1" autoAdjust="0"/>
    <p:restoredTop sz="78534" autoAdjust="0"/>
  </p:normalViewPr>
  <p:slideViewPr>
    <p:cSldViewPr>
      <p:cViewPr varScale="1">
        <p:scale>
          <a:sx n="79" d="100"/>
          <a:sy n="79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5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8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jpg"/><Relationship Id="rId21" Type="http://schemas.openxmlformats.org/officeDocument/2006/relationships/image" Target="../media/image28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Relationship Id="rId22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56598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nefessiz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öksürmek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Dişlerde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sarı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siyah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lekelerin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oluşması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kırışık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kuru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ciltle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olduğundan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yaşlı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görünmek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55493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Kadınlarda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erkeklerde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kısırlık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Kemiklerde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kırılma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riskinin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Saçlarda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dökülme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Tırnaklarda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sararma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Kötü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kokusu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387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3577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" y="603637"/>
            <a:ext cx="1380537" cy="155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3" y="2097389"/>
            <a:ext cx="1721246" cy="124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" y="229691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3" y="20106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94" y="3491613"/>
            <a:ext cx="1367263" cy="156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4" y="910370"/>
            <a:ext cx="1234519" cy="173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2" y="3020653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43" y="4862893"/>
            <a:ext cx="1185846" cy="18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4" y="1249283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4" y="2824998"/>
            <a:ext cx="1615051" cy="132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05" y="616748"/>
            <a:ext cx="1796468" cy="119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7" y="4758875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14" y="233225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84" y="927029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6" y="2540829"/>
            <a:ext cx="1190271" cy="179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6" y="433403"/>
            <a:ext cx="1269917" cy="168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2" y="3555727"/>
            <a:ext cx="1606202" cy="133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06" y="5137718"/>
            <a:ext cx="1690273" cy="126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75" y="4758875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0" y="4776257"/>
            <a:ext cx="1225669" cy="1747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08127" y="1638975"/>
            <a:ext cx="8715705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algn="ctr"/>
            <a:endParaRPr lang="tr-TR" sz="36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Sana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uzatılan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sigaraya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bir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kere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dersen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daha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sonrakilere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de “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dersin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algn="ctr"/>
            <a:endParaRPr lang="tr-TR" sz="36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demeyi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öğren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öfkemi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yatıştırıyor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konsantrasyonumu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arttırıyor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Birçok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insan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Benim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onlardan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neyim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eksik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Birçok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ünlü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akıllı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adam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 Ben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onlardan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daha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mı</a:t>
            </a:r>
            <a:r>
              <a:rPr lang="tr-TR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akıllıyım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sanki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?</a:t>
            </a:r>
            <a:endParaRPr lang="en-US" sz="40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Bizim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evde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herkes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Çayla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kahve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sigarasız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olmaz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Çalışırken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içmek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lazım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Yemekten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sonra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şart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Hazmettiriyor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Sigarasız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bir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muhabbet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düşünülemez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.</a:t>
            </a:r>
            <a:endParaRPr lang="en-US" sz="40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25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açlığımı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bastırıyor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içtiğim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zaman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kendimi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daha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büyümüş</a:t>
            </a:r>
            <a:r>
              <a:rPr lang="tr-TR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hissediyorum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Arkadaşlarım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da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Onlardan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farklı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olmak</a:t>
            </a:r>
            <a:r>
              <a:rPr lang="tr-TR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istemiyorum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Daha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karizmatik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gösteriyor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Delikanlı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adam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içer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Çok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havalı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26955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chemeClr val="bg1"/>
                </a:solidFill>
                <a:latin typeface="+mn-lt"/>
              </a:rPr>
              <a:t>Tütün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ürünlerinden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biri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endParaRPr lang="tr-TR" sz="42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24" y="1052736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Sigarayı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ciğerlere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çekerek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kullanan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kişi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her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sigarada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ortalama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1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ila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2 mg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kadar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nikotin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alır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Nikotin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deri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yoluyla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ağzın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içini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kaplayan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mukoza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yardımıyla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veya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içe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çekilmesiyle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ciğerler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tarafından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emilir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B0F0"/>
                </a:solidFill>
                <a:latin typeface="+mn-lt"/>
              </a:rPr>
              <a:t>Beyin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vücut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üzerinde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kısmı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henüz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tespit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edilememiş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karmaşık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birtakım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etkileri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vardır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4400" b="1" dirty="0" smtClean="0">
                <a:solidFill>
                  <a:srgbClr val="00B0F0"/>
                </a:solidFill>
                <a:latin typeface="+mn-lt"/>
              </a:rPr>
              <a:t>Nikotin y</a:t>
            </a:r>
            <a:r>
              <a:rPr lang="en-US" sz="4400" b="1" dirty="0" err="1" smtClean="0">
                <a:solidFill>
                  <a:srgbClr val="00B0F0"/>
                </a:solidFill>
                <a:latin typeface="+mn-lt"/>
              </a:rPr>
              <a:t>ağ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dokusunda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biriktiğinden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sigara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bırakıldıktan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sonra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dahi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vücuttan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atılması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çok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uzun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zaman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alır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22889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00B0F0"/>
                </a:solidFill>
                <a:latin typeface="+mn-lt"/>
              </a:rPr>
              <a:t>Özellikle</a:t>
            </a:r>
            <a:r>
              <a:rPr lang="en-US" sz="48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ergenlik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döneminde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fiziksel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ve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bilişsel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gelişimi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olumsuz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etkiler</a:t>
            </a:r>
            <a:r>
              <a:rPr lang="en-US" sz="4800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800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B0F0"/>
                </a:solidFill>
                <a:latin typeface="+mn-lt"/>
              </a:rPr>
              <a:t>Bağımlılık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yapma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potansiyeli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çok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güçlüdür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ve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bırakmak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çok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zordur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7028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16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571" y="547221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938" y="6032089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5015" y="6073637"/>
            <a:ext cx="168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0360" y="588357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369" y="365128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3237" y="530148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111" y="46088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basıncının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Midenin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asit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Böbreklerin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7200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hızlanmasıBöbreklerin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Beynin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sinir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sisteminin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hızlı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çalışması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sonra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İştahsızlık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0320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tat alma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duyularının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Akciğerlerdeki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küçük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liflerin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havayollarının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gerektiği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şekilde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çalışmaması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ayak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parmaklarına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Beyindeki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1872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1522a1a2089ae74c58a6e9bcfca071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b87698a269e3d8a8d18e3e769e06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BCCD4-D052-49CF-8EF2-F6D8F7B035CD}"/>
</file>

<file path=customXml/itemProps2.xml><?xml version="1.0" encoding="utf-8"?>
<ds:datastoreItem xmlns:ds="http://schemas.openxmlformats.org/officeDocument/2006/customXml" ds:itemID="{5D16F7B3-05EC-4F3B-A964-FD692F4328A0}"/>
</file>

<file path=customXml/itemProps3.xml><?xml version="1.0" encoding="utf-8"?>
<ds:datastoreItem xmlns:ds="http://schemas.openxmlformats.org/officeDocument/2006/customXml" ds:itemID="{560EA370-9445-4496-B525-C4B9459CF8D4}"/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849</Words>
  <Application>Microsoft Office PowerPoint</Application>
  <PresentationFormat>Ekran Gösterisi (4:3)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EDAM (Eğitim Danışmanlığı ve Araştırmaları Merkezi)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bagimliligi_lise</dc:title>
  <dc:creator>Mustafa;hatice;Alpaslan;EDAM</dc:creator>
  <dc:description>Bu sunu Yeşilay tarafından lise çağı öğrencilere ve gençlere yönelik hazırlanmış aşağıdaki kitapçıktan yararlanılarak oluşturulmuştur:_x000d_
Dumansız Bir Hayat İçin, Itır Tarı Cömert, 2014, İstanbul, Yeşilay TBM Alan Kitaplığı Dizisi No: 3.</dc:description>
  <cp:lastModifiedBy>TURGUT</cp:lastModifiedBy>
  <cp:revision>1244</cp:revision>
  <dcterms:created xsi:type="dcterms:W3CDTF">2010-12-23T09:12:01Z</dcterms:created>
  <dcterms:modified xsi:type="dcterms:W3CDTF">2018-07-10T14:13:27Z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