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0.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33.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6.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87" r:id="rId1"/>
  </p:sldMasterIdLst>
  <p:notesMasterIdLst>
    <p:notesMasterId r:id="rId48"/>
  </p:notesMasterIdLst>
  <p:handoutMasterIdLst>
    <p:handoutMasterId r:id="rId49"/>
  </p:handoutMasterIdLst>
  <p:sldIdLst>
    <p:sldId id="807" r:id="rId2"/>
    <p:sldId id="1036" r:id="rId3"/>
    <p:sldId id="1038" r:id="rId4"/>
    <p:sldId id="1030" r:id="rId5"/>
    <p:sldId id="1031" r:id="rId6"/>
    <p:sldId id="1032" r:id="rId7"/>
    <p:sldId id="1033" r:id="rId8"/>
    <p:sldId id="1034" r:id="rId9"/>
    <p:sldId id="1035" r:id="rId10"/>
    <p:sldId id="939" r:id="rId11"/>
    <p:sldId id="940" r:id="rId12"/>
    <p:sldId id="1042" r:id="rId13"/>
    <p:sldId id="944" r:id="rId14"/>
    <p:sldId id="945" r:id="rId15"/>
    <p:sldId id="946" r:id="rId16"/>
    <p:sldId id="947" r:id="rId17"/>
    <p:sldId id="948" r:id="rId18"/>
    <p:sldId id="989" r:id="rId19"/>
    <p:sldId id="990" r:id="rId20"/>
    <p:sldId id="951" r:id="rId21"/>
    <p:sldId id="991" r:id="rId22"/>
    <p:sldId id="952" r:id="rId23"/>
    <p:sldId id="992" r:id="rId24"/>
    <p:sldId id="953" r:id="rId25"/>
    <p:sldId id="993" r:id="rId26"/>
    <p:sldId id="1037" r:id="rId27"/>
    <p:sldId id="954" r:id="rId28"/>
    <p:sldId id="955" r:id="rId29"/>
    <p:sldId id="957" r:id="rId30"/>
    <p:sldId id="958" r:id="rId31"/>
    <p:sldId id="960" r:id="rId32"/>
    <p:sldId id="961" r:id="rId33"/>
    <p:sldId id="994" r:id="rId34"/>
    <p:sldId id="998" r:id="rId35"/>
    <p:sldId id="1040" r:id="rId36"/>
    <p:sldId id="1004" r:id="rId37"/>
    <p:sldId id="1003" r:id="rId38"/>
    <p:sldId id="1021" r:id="rId39"/>
    <p:sldId id="1020" r:id="rId40"/>
    <p:sldId id="1019" r:id="rId41"/>
    <p:sldId id="1018" r:id="rId42"/>
    <p:sldId id="1027" r:id="rId43"/>
    <p:sldId id="1012" r:id="rId44"/>
    <p:sldId id="1013" r:id="rId45"/>
    <p:sldId id="1014" r:id="rId46"/>
    <p:sldId id="1015"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00"/>
    <a:srgbClr val="FF0000"/>
    <a:srgbClr val="12100E"/>
    <a:srgbClr val="66FF33"/>
    <a:srgbClr val="000000"/>
    <a:srgbClr val="FFFFCC"/>
    <a:srgbClr val="EB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417" autoAdjust="0"/>
  </p:normalViewPr>
  <p:slideViewPr>
    <p:cSldViewPr>
      <p:cViewPr varScale="1">
        <p:scale>
          <a:sx n="95" d="100"/>
          <a:sy n="95" d="100"/>
        </p:scale>
        <p:origin x="4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66"/>
    </p:cViewPr>
  </p:sorterViewPr>
  <p:notesViewPr>
    <p:cSldViewPr>
      <p:cViewPr>
        <p:scale>
          <a:sx n="75" d="100"/>
          <a:sy n="75" d="100"/>
        </p:scale>
        <p:origin x="-217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430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430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430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06669548-EA27-41AF-9184-124541BB7956}" type="slidenum">
              <a:rPr lang="en-US"/>
              <a:pPr>
                <a:defRPr/>
              </a:pPr>
              <a:t>‹#›</a:t>
            </a:fld>
            <a:endParaRPr lang="en-US"/>
          </a:p>
        </p:txBody>
      </p:sp>
    </p:spTree>
    <p:extLst>
      <p:ext uri="{BB962C8B-B14F-4D97-AF65-F5344CB8AC3E}">
        <p14:creationId xmlns:p14="http://schemas.microsoft.com/office/powerpoint/2010/main" val="1505663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86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4E523FF2-5697-4FAA-865D-CF61D2BA793E}" type="slidenum">
              <a:rPr lang="en-US"/>
              <a:pPr>
                <a:defRPr/>
              </a:pPr>
              <a:t>‹#›</a:t>
            </a:fld>
            <a:endParaRPr lang="en-US"/>
          </a:p>
        </p:txBody>
      </p:sp>
    </p:spTree>
    <p:extLst>
      <p:ext uri="{BB962C8B-B14F-4D97-AF65-F5344CB8AC3E}">
        <p14:creationId xmlns:p14="http://schemas.microsoft.com/office/powerpoint/2010/main" val="174693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a:ln/>
        </p:spPr>
      </p:sp>
      <p:sp>
        <p:nvSpPr>
          <p:cNvPr id="88067" name="2 Not Yer Tutucusu"/>
          <p:cNvSpPr>
            <a:spLocks noGrp="1"/>
          </p:cNvSpPr>
          <p:nvPr>
            <p:ph type="body" idx="1"/>
          </p:nvPr>
        </p:nvSpPr>
        <p:spPr>
          <a:noFill/>
          <a:ln/>
        </p:spPr>
        <p:txBody>
          <a:bodyPr/>
          <a:lstStyle/>
          <a:p>
            <a:pPr eaLnBrk="1" hangingPunct="1">
              <a:spcBef>
                <a:spcPct val="0"/>
              </a:spcBef>
            </a:pPr>
            <a:endParaRPr lang="tr-TR" smtClean="0"/>
          </a:p>
        </p:txBody>
      </p:sp>
      <p:sp>
        <p:nvSpPr>
          <p:cNvPr id="88068" name="3 Slayt Numarası Yer Tutucusu"/>
          <p:cNvSpPr>
            <a:spLocks noGrp="1"/>
          </p:cNvSpPr>
          <p:nvPr>
            <p:ph type="sldNum" sz="quarter" idx="5"/>
          </p:nvPr>
        </p:nvSpPr>
        <p:spPr>
          <a:xfrm>
            <a:off x="3884613" y="8685213"/>
            <a:ext cx="2971800" cy="457200"/>
          </a:xfrm>
          <a:noFill/>
        </p:spPr>
        <p:txBody>
          <a:bodyPr lIns="91429" tIns="45714" rIns="91429" bIns="45714"/>
          <a:lstStyle/>
          <a:p>
            <a:fld id="{1A410733-EFDC-4E62-8EF1-210CDC90B579}" type="slidenum">
              <a:rPr lang="tr-TR" smtClean="0"/>
              <a:pPr/>
              <a:t>1</a:t>
            </a:fld>
            <a:endParaRPr lang="tr-TR" smtClean="0"/>
          </a:p>
        </p:txBody>
      </p:sp>
    </p:spTree>
    <p:extLst>
      <p:ext uri="{BB962C8B-B14F-4D97-AF65-F5344CB8AC3E}">
        <p14:creationId xmlns:p14="http://schemas.microsoft.com/office/powerpoint/2010/main" val="4085774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Slayt Görüntüsü Yer Tutucusu"/>
          <p:cNvSpPr>
            <a:spLocks noGrp="1" noRot="1" noChangeAspect="1" noTextEdit="1"/>
          </p:cNvSpPr>
          <p:nvPr>
            <p:ph type="sldImg"/>
          </p:nvPr>
        </p:nvSpPr>
        <p:spPr>
          <a:ln/>
        </p:spPr>
      </p:sp>
      <p:sp>
        <p:nvSpPr>
          <p:cNvPr id="104451" name="2 Not Yer Tutucusu"/>
          <p:cNvSpPr>
            <a:spLocks noGrp="1"/>
          </p:cNvSpPr>
          <p:nvPr>
            <p:ph type="body" idx="1"/>
          </p:nvPr>
        </p:nvSpPr>
        <p:spPr>
          <a:noFill/>
          <a:ln/>
        </p:spPr>
        <p:txBody>
          <a:bodyPr/>
          <a:lstStyle/>
          <a:p>
            <a:pPr eaLnBrk="1" hangingPunct="1">
              <a:spcBef>
                <a:spcPct val="0"/>
              </a:spcBef>
            </a:pPr>
            <a:endParaRPr lang="tr-TR" smtClean="0"/>
          </a:p>
        </p:txBody>
      </p:sp>
      <p:sp>
        <p:nvSpPr>
          <p:cNvPr id="104452"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57A4F41-131F-4F59-BE42-4FA86968736A}" type="slidenum">
              <a:rPr lang="tr-TR" sz="1200"/>
              <a:pPr algn="r"/>
              <a:t>10</a:t>
            </a:fld>
            <a:endParaRPr lang="tr-TR" sz="1200"/>
          </a:p>
        </p:txBody>
      </p:sp>
    </p:spTree>
    <p:extLst>
      <p:ext uri="{BB962C8B-B14F-4D97-AF65-F5344CB8AC3E}">
        <p14:creationId xmlns:p14="http://schemas.microsoft.com/office/powerpoint/2010/main" val="3890261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Slayt Görüntüsü Yer Tutucusu"/>
          <p:cNvSpPr>
            <a:spLocks noGrp="1" noRot="1" noChangeAspect="1" noTextEdit="1"/>
          </p:cNvSpPr>
          <p:nvPr>
            <p:ph type="sldImg"/>
          </p:nvPr>
        </p:nvSpPr>
        <p:spPr>
          <a:ln/>
        </p:spPr>
      </p:sp>
      <p:sp>
        <p:nvSpPr>
          <p:cNvPr id="105475" name="2 Not Yer Tutucusu"/>
          <p:cNvSpPr>
            <a:spLocks noGrp="1"/>
          </p:cNvSpPr>
          <p:nvPr>
            <p:ph type="body" idx="1"/>
          </p:nvPr>
        </p:nvSpPr>
        <p:spPr>
          <a:noFill/>
          <a:ln/>
        </p:spPr>
        <p:txBody>
          <a:bodyPr/>
          <a:lstStyle/>
          <a:p>
            <a:pPr eaLnBrk="1" hangingPunct="1">
              <a:spcBef>
                <a:spcPct val="0"/>
              </a:spcBef>
            </a:pPr>
            <a:endParaRPr lang="tr-TR" smtClean="0"/>
          </a:p>
        </p:txBody>
      </p:sp>
      <p:sp>
        <p:nvSpPr>
          <p:cNvPr id="105476"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A85B30B-2855-471B-8C83-4A7A466E9862}" type="slidenum">
              <a:rPr lang="tr-TR" sz="1200"/>
              <a:pPr algn="r"/>
              <a:t>11</a:t>
            </a:fld>
            <a:endParaRPr lang="tr-TR" sz="1200"/>
          </a:p>
        </p:txBody>
      </p:sp>
    </p:spTree>
    <p:extLst>
      <p:ext uri="{BB962C8B-B14F-4D97-AF65-F5344CB8AC3E}">
        <p14:creationId xmlns:p14="http://schemas.microsoft.com/office/powerpoint/2010/main" val="1455443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Slayt Görüntüsü Yer Tutucusu"/>
          <p:cNvSpPr>
            <a:spLocks noGrp="1" noRot="1" noChangeAspect="1" noTextEdit="1"/>
          </p:cNvSpPr>
          <p:nvPr>
            <p:ph type="sldImg"/>
          </p:nvPr>
        </p:nvSpPr>
        <p:spPr>
          <a:ln/>
        </p:spPr>
      </p:sp>
      <p:sp>
        <p:nvSpPr>
          <p:cNvPr id="105475" name="2 Not Yer Tutucusu"/>
          <p:cNvSpPr>
            <a:spLocks noGrp="1"/>
          </p:cNvSpPr>
          <p:nvPr>
            <p:ph type="body" idx="1"/>
          </p:nvPr>
        </p:nvSpPr>
        <p:spPr>
          <a:noFill/>
          <a:ln/>
        </p:spPr>
        <p:txBody>
          <a:bodyPr/>
          <a:lstStyle/>
          <a:p>
            <a:pPr eaLnBrk="1" hangingPunct="1">
              <a:spcBef>
                <a:spcPct val="0"/>
              </a:spcBef>
            </a:pPr>
            <a:endParaRPr lang="tr-TR" smtClean="0"/>
          </a:p>
        </p:txBody>
      </p:sp>
      <p:sp>
        <p:nvSpPr>
          <p:cNvPr id="105476"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A85B30B-2855-471B-8C83-4A7A466E9862}" type="slidenum">
              <a:rPr lang="tr-TR" sz="1200"/>
              <a:pPr algn="r"/>
              <a:t>12</a:t>
            </a:fld>
            <a:endParaRPr lang="tr-TR" sz="1200"/>
          </a:p>
        </p:txBody>
      </p:sp>
    </p:spTree>
    <p:extLst>
      <p:ext uri="{BB962C8B-B14F-4D97-AF65-F5344CB8AC3E}">
        <p14:creationId xmlns:p14="http://schemas.microsoft.com/office/powerpoint/2010/main" val="41052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Slayt Görüntüsü Yer Tutucusu"/>
          <p:cNvSpPr>
            <a:spLocks noGrp="1" noRot="1" noChangeAspect="1" noTextEdit="1"/>
          </p:cNvSpPr>
          <p:nvPr>
            <p:ph type="sldImg"/>
          </p:nvPr>
        </p:nvSpPr>
        <p:spPr>
          <a:ln/>
        </p:spPr>
      </p:sp>
      <p:sp>
        <p:nvSpPr>
          <p:cNvPr id="109571" name="2 Not Yer Tutucusu"/>
          <p:cNvSpPr>
            <a:spLocks noGrp="1"/>
          </p:cNvSpPr>
          <p:nvPr>
            <p:ph type="body" idx="1"/>
          </p:nvPr>
        </p:nvSpPr>
        <p:spPr>
          <a:noFill/>
          <a:ln/>
        </p:spPr>
        <p:txBody>
          <a:bodyPr/>
          <a:lstStyle/>
          <a:p>
            <a:pPr eaLnBrk="1" hangingPunct="1">
              <a:spcBef>
                <a:spcPct val="0"/>
              </a:spcBef>
            </a:pPr>
            <a:endParaRPr lang="tr-TR" smtClean="0"/>
          </a:p>
        </p:txBody>
      </p:sp>
      <p:sp>
        <p:nvSpPr>
          <p:cNvPr id="109572"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783C2AD-F639-4ECD-ADF4-ABA903FB2C7D}" type="slidenum">
              <a:rPr lang="tr-TR" sz="1200"/>
              <a:pPr algn="r"/>
              <a:t>13</a:t>
            </a:fld>
            <a:endParaRPr lang="tr-TR" sz="1200"/>
          </a:p>
        </p:txBody>
      </p:sp>
    </p:spTree>
    <p:extLst>
      <p:ext uri="{BB962C8B-B14F-4D97-AF65-F5344CB8AC3E}">
        <p14:creationId xmlns:p14="http://schemas.microsoft.com/office/powerpoint/2010/main" val="2664485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Slayt Görüntüsü Yer Tutucusu"/>
          <p:cNvSpPr>
            <a:spLocks noGrp="1" noRot="1" noChangeAspect="1" noTextEdit="1"/>
          </p:cNvSpPr>
          <p:nvPr>
            <p:ph type="sldImg"/>
          </p:nvPr>
        </p:nvSpPr>
        <p:spPr>
          <a:ln/>
        </p:spPr>
      </p:sp>
      <p:sp>
        <p:nvSpPr>
          <p:cNvPr id="110595" name="2 Not Yer Tutucusu"/>
          <p:cNvSpPr>
            <a:spLocks noGrp="1"/>
          </p:cNvSpPr>
          <p:nvPr>
            <p:ph type="body" idx="1"/>
          </p:nvPr>
        </p:nvSpPr>
        <p:spPr>
          <a:noFill/>
          <a:ln/>
        </p:spPr>
        <p:txBody>
          <a:bodyPr/>
          <a:lstStyle/>
          <a:p>
            <a:pPr eaLnBrk="1" hangingPunct="1">
              <a:spcBef>
                <a:spcPct val="0"/>
              </a:spcBef>
            </a:pPr>
            <a:endParaRPr lang="tr-TR" smtClean="0"/>
          </a:p>
        </p:txBody>
      </p:sp>
      <p:sp>
        <p:nvSpPr>
          <p:cNvPr id="110596"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B4DCAB3-A671-4468-9B19-FD437371410E}" type="slidenum">
              <a:rPr lang="tr-TR" sz="1200"/>
              <a:pPr algn="r"/>
              <a:t>14</a:t>
            </a:fld>
            <a:endParaRPr lang="tr-TR" sz="1200"/>
          </a:p>
        </p:txBody>
      </p:sp>
    </p:spTree>
    <p:extLst>
      <p:ext uri="{BB962C8B-B14F-4D97-AF65-F5344CB8AC3E}">
        <p14:creationId xmlns:p14="http://schemas.microsoft.com/office/powerpoint/2010/main" val="199929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Slayt Görüntüsü Yer Tutucusu"/>
          <p:cNvSpPr>
            <a:spLocks noGrp="1" noRot="1" noChangeAspect="1" noTextEdit="1"/>
          </p:cNvSpPr>
          <p:nvPr>
            <p:ph type="sldImg"/>
          </p:nvPr>
        </p:nvSpPr>
        <p:spPr>
          <a:ln/>
        </p:spPr>
      </p:sp>
      <p:sp>
        <p:nvSpPr>
          <p:cNvPr id="111619" name="2 Not Yer Tutucusu"/>
          <p:cNvSpPr>
            <a:spLocks noGrp="1"/>
          </p:cNvSpPr>
          <p:nvPr>
            <p:ph type="body" idx="1"/>
          </p:nvPr>
        </p:nvSpPr>
        <p:spPr>
          <a:noFill/>
          <a:ln/>
        </p:spPr>
        <p:txBody>
          <a:bodyPr/>
          <a:lstStyle/>
          <a:p>
            <a:pPr eaLnBrk="1" hangingPunct="1">
              <a:spcBef>
                <a:spcPct val="0"/>
              </a:spcBef>
            </a:pPr>
            <a:endParaRPr lang="tr-TR" smtClean="0"/>
          </a:p>
        </p:txBody>
      </p:sp>
      <p:sp>
        <p:nvSpPr>
          <p:cNvPr id="111620"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BB01EE5-18EC-462B-9E00-29B39B741CC2}" type="slidenum">
              <a:rPr lang="tr-TR" sz="1200"/>
              <a:pPr algn="r"/>
              <a:t>15</a:t>
            </a:fld>
            <a:endParaRPr lang="tr-TR" sz="1200"/>
          </a:p>
        </p:txBody>
      </p:sp>
    </p:spTree>
    <p:extLst>
      <p:ext uri="{BB962C8B-B14F-4D97-AF65-F5344CB8AC3E}">
        <p14:creationId xmlns:p14="http://schemas.microsoft.com/office/powerpoint/2010/main" val="98702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Slayt Görüntüsü Yer Tutucusu"/>
          <p:cNvSpPr>
            <a:spLocks noGrp="1" noRot="1" noChangeAspect="1" noTextEdit="1"/>
          </p:cNvSpPr>
          <p:nvPr>
            <p:ph type="sldImg"/>
          </p:nvPr>
        </p:nvSpPr>
        <p:spPr>
          <a:ln/>
        </p:spPr>
      </p:sp>
      <p:sp>
        <p:nvSpPr>
          <p:cNvPr id="112643" name="2 Not Yer Tutucusu"/>
          <p:cNvSpPr>
            <a:spLocks noGrp="1"/>
          </p:cNvSpPr>
          <p:nvPr>
            <p:ph type="body" idx="1"/>
          </p:nvPr>
        </p:nvSpPr>
        <p:spPr>
          <a:noFill/>
          <a:ln/>
        </p:spPr>
        <p:txBody>
          <a:bodyPr/>
          <a:lstStyle/>
          <a:p>
            <a:pPr eaLnBrk="1" hangingPunct="1">
              <a:spcBef>
                <a:spcPct val="0"/>
              </a:spcBef>
            </a:pPr>
            <a:endParaRPr lang="tr-TR" smtClean="0"/>
          </a:p>
        </p:txBody>
      </p:sp>
      <p:sp>
        <p:nvSpPr>
          <p:cNvPr id="112644"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639B269-832F-4CA4-80A6-A4D5AEF28E80}" type="slidenum">
              <a:rPr lang="tr-TR" sz="1200"/>
              <a:pPr algn="r"/>
              <a:t>16</a:t>
            </a:fld>
            <a:endParaRPr lang="tr-TR" sz="1200"/>
          </a:p>
        </p:txBody>
      </p:sp>
    </p:spTree>
    <p:extLst>
      <p:ext uri="{BB962C8B-B14F-4D97-AF65-F5344CB8AC3E}">
        <p14:creationId xmlns:p14="http://schemas.microsoft.com/office/powerpoint/2010/main" val="2753607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Slayt Görüntüsü Yer Tutucusu"/>
          <p:cNvSpPr>
            <a:spLocks noGrp="1" noRot="1" noChangeAspect="1" noTextEdit="1"/>
          </p:cNvSpPr>
          <p:nvPr>
            <p:ph type="sldImg"/>
          </p:nvPr>
        </p:nvSpPr>
        <p:spPr>
          <a:ln/>
        </p:spPr>
      </p:sp>
      <p:sp>
        <p:nvSpPr>
          <p:cNvPr id="113667" name="2 Not Yer Tutucusu"/>
          <p:cNvSpPr>
            <a:spLocks noGrp="1"/>
          </p:cNvSpPr>
          <p:nvPr>
            <p:ph type="body" idx="1"/>
          </p:nvPr>
        </p:nvSpPr>
        <p:spPr>
          <a:noFill/>
          <a:ln/>
        </p:spPr>
        <p:txBody>
          <a:bodyPr/>
          <a:lstStyle/>
          <a:p>
            <a:pPr eaLnBrk="1" hangingPunct="1">
              <a:spcBef>
                <a:spcPct val="0"/>
              </a:spcBef>
            </a:pPr>
            <a:endParaRPr lang="tr-TR" smtClean="0"/>
          </a:p>
        </p:txBody>
      </p:sp>
      <p:sp>
        <p:nvSpPr>
          <p:cNvPr id="113668"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6264CA5-793D-4236-B922-56499A6A58A0}" type="slidenum">
              <a:rPr lang="tr-TR" sz="1200"/>
              <a:pPr algn="r"/>
              <a:t>17</a:t>
            </a:fld>
            <a:endParaRPr lang="tr-TR" sz="1200"/>
          </a:p>
        </p:txBody>
      </p:sp>
    </p:spTree>
    <p:extLst>
      <p:ext uri="{BB962C8B-B14F-4D97-AF65-F5344CB8AC3E}">
        <p14:creationId xmlns:p14="http://schemas.microsoft.com/office/powerpoint/2010/main" val="3756876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Slayt Görüntüsü Yer Tutucusu"/>
          <p:cNvSpPr>
            <a:spLocks noGrp="1" noRot="1" noChangeAspect="1" noTextEdit="1"/>
          </p:cNvSpPr>
          <p:nvPr>
            <p:ph type="sldImg"/>
          </p:nvPr>
        </p:nvSpPr>
        <p:spPr>
          <a:ln/>
        </p:spPr>
      </p:sp>
      <p:sp>
        <p:nvSpPr>
          <p:cNvPr id="114691" name="2 Not Yer Tutucusu"/>
          <p:cNvSpPr>
            <a:spLocks noGrp="1"/>
          </p:cNvSpPr>
          <p:nvPr>
            <p:ph type="body" idx="1"/>
          </p:nvPr>
        </p:nvSpPr>
        <p:spPr>
          <a:noFill/>
          <a:ln/>
        </p:spPr>
        <p:txBody>
          <a:bodyPr/>
          <a:lstStyle/>
          <a:p>
            <a:pPr eaLnBrk="1" hangingPunct="1">
              <a:spcBef>
                <a:spcPct val="0"/>
              </a:spcBef>
            </a:pPr>
            <a:endParaRPr lang="tr-TR" smtClean="0"/>
          </a:p>
        </p:txBody>
      </p:sp>
      <p:sp>
        <p:nvSpPr>
          <p:cNvPr id="114692"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159B9DC-7585-4CDB-919B-8A1BB991321C}" type="slidenum">
              <a:rPr lang="tr-TR" sz="1200"/>
              <a:pPr algn="r"/>
              <a:t>20</a:t>
            </a:fld>
            <a:endParaRPr lang="tr-TR" sz="1200"/>
          </a:p>
        </p:txBody>
      </p:sp>
    </p:spTree>
    <p:extLst>
      <p:ext uri="{BB962C8B-B14F-4D97-AF65-F5344CB8AC3E}">
        <p14:creationId xmlns:p14="http://schemas.microsoft.com/office/powerpoint/2010/main" val="4258100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Slayt Görüntüsü Yer Tutucusu"/>
          <p:cNvSpPr>
            <a:spLocks noGrp="1" noRot="1" noChangeAspect="1" noTextEdit="1"/>
          </p:cNvSpPr>
          <p:nvPr>
            <p:ph type="sldImg"/>
          </p:nvPr>
        </p:nvSpPr>
        <p:spPr>
          <a:ln/>
        </p:spPr>
      </p:sp>
      <p:sp>
        <p:nvSpPr>
          <p:cNvPr id="115715" name="2 Not Yer Tutucusu"/>
          <p:cNvSpPr>
            <a:spLocks noGrp="1"/>
          </p:cNvSpPr>
          <p:nvPr>
            <p:ph type="body" idx="1"/>
          </p:nvPr>
        </p:nvSpPr>
        <p:spPr>
          <a:noFill/>
          <a:ln/>
        </p:spPr>
        <p:txBody>
          <a:bodyPr/>
          <a:lstStyle/>
          <a:p>
            <a:pPr eaLnBrk="1" hangingPunct="1">
              <a:spcBef>
                <a:spcPct val="0"/>
              </a:spcBef>
            </a:pPr>
            <a:endParaRPr lang="tr-TR" smtClean="0"/>
          </a:p>
        </p:txBody>
      </p:sp>
      <p:sp>
        <p:nvSpPr>
          <p:cNvPr id="115716"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0B7EC0B-7679-4D2F-8BF7-84AA3E8047E6}" type="slidenum">
              <a:rPr lang="tr-TR" sz="1200"/>
              <a:pPr algn="r"/>
              <a:t>22</a:t>
            </a:fld>
            <a:endParaRPr lang="tr-TR" sz="1200"/>
          </a:p>
        </p:txBody>
      </p:sp>
    </p:spTree>
    <p:extLst>
      <p:ext uri="{BB962C8B-B14F-4D97-AF65-F5344CB8AC3E}">
        <p14:creationId xmlns:p14="http://schemas.microsoft.com/office/powerpoint/2010/main" val="325302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95EE72D-8BDA-4F35-8EFA-5E7F178E575F}" type="slidenum">
              <a:rPr lang="tr-TR" smtClean="0">
                <a:latin typeface="Arial" charset="0"/>
              </a:rPr>
              <a:pPr/>
              <a:t>2</a:t>
            </a:fld>
            <a:endParaRPr lang="tr-TR" smtClean="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678722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Slayt Görüntüsü Yer Tutucusu"/>
          <p:cNvSpPr>
            <a:spLocks noGrp="1" noRot="1" noChangeAspect="1" noTextEdit="1"/>
          </p:cNvSpPr>
          <p:nvPr>
            <p:ph type="sldImg"/>
          </p:nvPr>
        </p:nvSpPr>
        <p:spPr>
          <a:ln/>
        </p:spPr>
      </p:sp>
      <p:sp>
        <p:nvSpPr>
          <p:cNvPr id="116739" name="2 Not Yer Tutucusu"/>
          <p:cNvSpPr>
            <a:spLocks noGrp="1"/>
          </p:cNvSpPr>
          <p:nvPr>
            <p:ph type="body" idx="1"/>
          </p:nvPr>
        </p:nvSpPr>
        <p:spPr>
          <a:noFill/>
          <a:ln/>
        </p:spPr>
        <p:txBody>
          <a:bodyPr/>
          <a:lstStyle/>
          <a:p>
            <a:pPr eaLnBrk="1" hangingPunct="1">
              <a:spcBef>
                <a:spcPct val="0"/>
              </a:spcBef>
            </a:pPr>
            <a:endParaRPr lang="tr-TR" smtClean="0"/>
          </a:p>
        </p:txBody>
      </p:sp>
      <p:sp>
        <p:nvSpPr>
          <p:cNvPr id="116740"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DECC861-1F29-44FF-A333-20C61FABE93A}" type="slidenum">
              <a:rPr lang="tr-TR" sz="1200"/>
              <a:pPr algn="r"/>
              <a:t>24</a:t>
            </a:fld>
            <a:endParaRPr lang="tr-TR" sz="1200"/>
          </a:p>
        </p:txBody>
      </p:sp>
    </p:spTree>
    <p:extLst>
      <p:ext uri="{BB962C8B-B14F-4D97-AF65-F5344CB8AC3E}">
        <p14:creationId xmlns:p14="http://schemas.microsoft.com/office/powerpoint/2010/main" val="4154272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Slayt Görüntüsü Yer Tutucusu"/>
          <p:cNvSpPr>
            <a:spLocks noGrp="1" noRot="1" noChangeAspect="1" noTextEdit="1"/>
          </p:cNvSpPr>
          <p:nvPr>
            <p:ph type="sldImg"/>
          </p:nvPr>
        </p:nvSpPr>
        <p:spPr>
          <a:ln/>
        </p:spPr>
      </p:sp>
      <p:sp>
        <p:nvSpPr>
          <p:cNvPr id="117763" name="2 Not Yer Tutucusu"/>
          <p:cNvSpPr>
            <a:spLocks noGrp="1"/>
          </p:cNvSpPr>
          <p:nvPr>
            <p:ph type="body" idx="1"/>
          </p:nvPr>
        </p:nvSpPr>
        <p:spPr>
          <a:noFill/>
          <a:ln/>
        </p:spPr>
        <p:txBody>
          <a:bodyPr/>
          <a:lstStyle/>
          <a:p>
            <a:pPr eaLnBrk="1" hangingPunct="1">
              <a:spcBef>
                <a:spcPct val="0"/>
              </a:spcBef>
            </a:pPr>
            <a:endParaRPr lang="tr-TR" smtClean="0"/>
          </a:p>
        </p:txBody>
      </p:sp>
      <p:sp>
        <p:nvSpPr>
          <p:cNvPr id="117764"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E098B13-16FC-45B6-B6B9-14E0CE2A06B2}" type="slidenum">
              <a:rPr lang="tr-TR" sz="1200"/>
              <a:pPr algn="r"/>
              <a:t>27</a:t>
            </a:fld>
            <a:endParaRPr lang="tr-TR" sz="1200"/>
          </a:p>
        </p:txBody>
      </p:sp>
    </p:spTree>
    <p:extLst>
      <p:ext uri="{BB962C8B-B14F-4D97-AF65-F5344CB8AC3E}">
        <p14:creationId xmlns:p14="http://schemas.microsoft.com/office/powerpoint/2010/main" val="2823963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Slayt Görüntüsü Yer Tutucusu"/>
          <p:cNvSpPr>
            <a:spLocks noGrp="1" noRot="1" noChangeAspect="1" noTextEdit="1"/>
          </p:cNvSpPr>
          <p:nvPr>
            <p:ph type="sldImg"/>
          </p:nvPr>
        </p:nvSpPr>
        <p:spPr>
          <a:ln/>
        </p:spPr>
      </p:sp>
      <p:sp>
        <p:nvSpPr>
          <p:cNvPr id="118787" name="2 Not Yer Tutucusu"/>
          <p:cNvSpPr>
            <a:spLocks noGrp="1"/>
          </p:cNvSpPr>
          <p:nvPr>
            <p:ph type="body" idx="1"/>
          </p:nvPr>
        </p:nvSpPr>
        <p:spPr>
          <a:noFill/>
          <a:ln/>
        </p:spPr>
        <p:txBody>
          <a:bodyPr/>
          <a:lstStyle/>
          <a:p>
            <a:pPr eaLnBrk="1" hangingPunct="1">
              <a:spcBef>
                <a:spcPct val="0"/>
              </a:spcBef>
            </a:pPr>
            <a:endParaRPr lang="tr-TR" smtClean="0"/>
          </a:p>
        </p:txBody>
      </p:sp>
      <p:sp>
        <p:nvSpPr>
          <p:cNvPr id="118788"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8CCE17A-C83D-4D1A-9FE6-DBD742A8DB5F}" type="slidenum">
              <a:rPr lang="tr-TR" sz="1200"/>
              <a:pPr algn="r"/>
              <a:t>28</a:t>
            </a:fld>
            <a:endParaRPr lang="tr-TR" sz="1200"/>
          </a:p>
        </p:txBody>
      </p:sp>
    </p:spTree>
    <p:extLst>
      <p:ext uri="{BB962C8B-B14F-4D97-AF65-F5344CB8AC3E}">
        <p14:creationId xmlns:p14="http://schemas.microsoft.com/office/powerpoint/2010/main" val="8215918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Slayt Görüntüsü Yer Tutucusu"/>
          <p:cNvSpPr>
            <a:spLocks noGrp="1" noRot="1" noChangeAspect="1" noTextEdit="1"/>
          </p:cNvSpPr>
          <p:nvPr>
            <p:ph type="sldImg"/>
          </p:nvPr>
        </p:nvSpPr>
        <p:spPr>
          <a:ln/>
        </p:spPr>
      </p:sp>
      <p:sp>
        <p:nvSpPr>
          <p:cNvPr id="120835" name="2 Not Yer Tutucusu"/>
          <p:cNvSpPr>
            <a:spLocks noGrp="1"/>
          </p:cNvSpPr>
          <p:nvPr>
            <p:ph type="body" idx="1"/>
          </p:nvPr>
        </p:nvSpPr>
        <p:spPr>
          <a:noFill/>
          <a:ln/>
        </p:spPr>
        <p:txBody>
          <a:bodyPr/>
          <a:lstStyle/>
          <a:p>
            <a:pPr eaLnBrk="1" hangingPunct="1">
              <a:spcBef>
                <a:spcPct val="0"/>
              </a:spcBef>
            </a:pPr>
            <a:endParaRPr lang="tr-TR" smtClean="0"/>
          </a:p>
        </p:txBody>
      </p:sp>
      <p:sp>
        <p:nvSpPr>
          <p:cNvPr id="120836"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C949CCA-D13B-4094-B9C6-1634938FF407}" type="slidenum">
              <a:rPr lang="tr-TR" sz="1200"/>
              <a:pPr algn="r"/>
              <a:t>29</a:t>
            </a:fld>
            <a:endParaRPr lang="tr-TR" sz="1200"/>
          </a:p>
        </p:txBody>
      </p:sp>
    </p:spTree>
    <p:extLst>
      <p:ext uri="{BB962C8B-B14F-4D97-AF65-F5344CB8AC3E}">
        <p14:creationId xmlns:p14="http://schemas.microsoft.com/office/powerpoint/2010/main" val="2392377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Slayt Görüntüsü Yer Tutucusu"/>
          <p:cNvSpPr>
            <a:spLocks noGrp="1" noRot="1" noChangeAspect="1" noTextEdit="1"/>
          </p:cNvSpPr>
          <p:nvPr>
            <p:ph type="sldImg"/>
          </p:nvPr>
        </p:nvSpPr>
        <p:spPr>
          <a:ln/>
        </p:spPr>
      </p:sp>
      <p:sp>
        <p:nvSpPr>
          <p:cNvPr id="121859" name="2 Not Yer Tutucusu"/>
          <p:cNvSpPr>
            <a:spLocks noGrp="1"/>
          </p:cNvSpPr>
          <p:nvPr>
            <p:ph type="body" idx="1"/>
          </p:nvPr>
        </p:nvSpPr>
        <p:spPr>
          <a:noFill/>
          <a:ln/>
        </p:spPr>
        <p:txBody>
          <a:bodyPr/>
          <a:lstStyle/>
          <a:p>
            <a:pPr eaLnBrk="1" hangingPunct="1">
              <a:spcBef>
                <a:spcPct val="0"/>
              </a:spcBef>
            </a:pPr>
            <a:endParaRPr lang="tr-TR" smtClean="0"/>
          </a:p>
        </p:txBody>
      </p:sp>
      <p:sp>
        <p:nvSpPr>
          <p:cNvPr id="121860"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B2B52C1-8682-4E6F-A1AD-546A0CB10D83}" type="slidenum">
              <a:rPr lang="tr-TR" sz="1200"/>
              <a:pPr algn="r"/>
              <a:t>30</a:t>
            </a:fld>
            <a:endParaRPr lang="tr-TR" sz="1200"/>
          </a:p>
        </p:txBody>
      </p:sp>
    </p:spTree>
    <p:extLst>
      <p:ext uri="{BB962C8B-B14F-4D97-AF65-F5344CB8AC3E}">
        <p14:creationId xmlns:p14="http://schemas.microsoft.com/office/powerpoint/2010/main" val="2510711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Slayt Görüntüsü Yer Tutucusu"/>
          <p:cNvSpPr>
            <a:spLocks noGrp="1" noRot="1" noChangeAspect="1" noTextEdit="1"/>
          </p:cNvSpPr>
          <p:nvPr>
            <p:ph type="sldImg"/>
          </p:nvPr>
        </p:nvSpPr>
        <p:spPr>
          <a:ln/>
        </p:spPr>
      </p:sp>
      <p:sp>
        <p:nvSpPr>
          <p:cNvPr id="123907" name="2 Not Yer Tutucusu"/>
          <p:cNvSpPr>
            <a:spLocks noGrp="1"/>
          </p:cNvSpPr>
          <p:nvPr>
            <p:ph type="body" idx="1"/>
          </p:nvPr>
        </p:nvSpPr>
        <p:spPr>
          <a:noFill/>
          <a:ln/>
        </p:spPr>
        <p:txBody>
          <a:bodyPr/>
          <a:lstStyle/>
          <a:p>
            <a:pPr eaLnBrk="1" hangingPunct="1">
              <a:spcBef>
                <a:spcPct val="0"/>
              </a:spcBef>
            </a:pPr>
            <a:endParaRPr lang="tr-TR" smtClean="0"/>
          </a:p>
        </p:txBody>
      </p:sp>
      <p:sp>
        <p:nvSpPr>
          <p:cNvPr id="123908"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AC1F485-CAE0-4838-A7F5-1EFECA0D4352}" type="slidenum">
              <a:rPr lang="tr-TR" sz="1200"/>
              <a:pPr algn="r"/>
              <a:t>31</a:t>
            </a:fld>
            <a:endParaRPr lang="tr-TR" sz="1200"/>
          </a:p>
        </p:txBody>
      </p:sp>
    </p:spTree>
    <p:extLst>
      <p:ext uri="{BB962C8B-B14F-4D97-AF65-F5344CB8AC3E}">
        <p14:creationId xmlns:p14="http://schemas.microsoft.com/office/powerpoint/2010/main" val="4141135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Slayt Görüntüsü Yer Tutucusu"/>
          <p:cNvSpPr>
            <a:spLocks noGrp="1" noRot="1" noChangeAspect="1" noTextEdit="1"/>
          </p:cNvSpPr>
          <p:nvPr>
            <p:ph type="sldImg"/>
          </p:nvPr>
        </p:nvSpPr>
        <p:spPr>
          <a:ln/>
        </p:spPr>
      </p:sp>
      <p:sp>
        <p:nvSpPr>
          <p:cNvPr id="124931" name="2 Not Yer Tutucusu"/>
          <p:cNvSpPr>
            <a:spLocks noGrp="1"/>
          </p:cNvSpPr>
          <p:nvPr>
            <p:ph type="body" idx="1"/>
          </p:nvPr>
        </p:nvSpPr>
        <p:spPr>
          <a:noFill/>
          <a:ln/>
        </p:spPr>
        <p:txBody>
          <a:bodyPr/>
          <a:lstStyle/>
          <a:p>
            <a:pPr eaLnBrk="1" hangingPunct="1">
              <a:spcBef>
                <a:spcPct val="0"/>
              </a:spcBef>
            </a:pPr>
            <a:endParaRPr lang="tr-TR" smtClean="0"/>
          </a:p>
        </p:txBody>
      </p:sp>
      <p:sp>
        <p:nvSpPr>
          <p:cNvPr id="124932" name="3 Slayt Numarası Yer Tutucusu"/>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D6834CE-EB81-4FD2-AE8C-FCEF764D92DB}" type="slidenum">
              <a:rPr lang="tr-TR" sz="1200"/>
              <a:pPr algn="r"/>
              <a:t>32</a:t>
            </a:fld>
            <a:endParaRPr lang="tr-TR" sz="1200"/>
          </a:p>
        </p:txBody>
      </p:sp>
    </p:spTree>
    <p:extLst>
      <p:ext uri="{BB962C8B-B14F-4D97-AF65-F5344CB8AC3E}">
        <p14:creationId xmlns:p14="http://schemas.microsoft.com/office/powerpoint/2010/main" val="3396939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Slayt Görüntüsü Yer Tutucusu"/>
          <p:cNvSpPr>
            <a:spLocks noGrp="1" noRot="1" noChangeAspect="1" noTextEdit="1"/>
          </p:cNvSpPr>
          <p:nvPr>
            <p:ph type="sldImg"/>
          </p:nvPr>
        </p:nvSpPr>
        <p:spPr>
          <a:ln/>
        </p:spPr>
      </p:sp>
      <p:sp>
        <p:nvSpPr>
          <p:cNvPr id="125955" name="2 Not Yer Tutucusu"/>
          <p:cNvSpPr>
            <a:spLocks noGrp="1"/>
          </p:cNvSpPr>
          <p:nvPr>
            <p:ph type="body" idx="1"/>
          </p:nvPr>
        </p:nvSpPr>
        <p:spPr>
          <a:noFill/>
          <a:ln/>
        </p:spPr>
        <p:txBody>
          <a:bodyPr/>
          <a:lstStyle/>
          <a:p>
            <a:pPr eaLnBrk="1" hangingPunct="1">
              <a:spcBef>
                <a:spcPct val="0"/>
              </a:spcBef>
            </a:pPr>
            <a:endParaRPr lang="tr-TR" smtClean="0"/>
          </a:p>
        </p:txBody>
      </p:sp>
      <p:sp>
        <p:nvSpPr>
          <p:cNvPr id="125956" name="3 Slayt Numarası Yer Tutucusu"/>
          <p:cNvSpPr>
            <a:spLocks noGrp="1"/>
          </p:cNvSpPr>
          <p:nvPr>
            <p:ph type="sldNum" sz="quarter" idx="5"/>
          </p:nvPr>
        </p:nvSpPr>
        <p:spPr>
          <a:xfrm>
            <a:off x="3884613" y="8685213"/>
            <a:ext cx="2971800" cy="457200"/>
          </a:xfrm>
          <a:noFill/>
        </p:spPr>
        <p:txBody>
          <a:bodyPr lIns="91429" tIns="45714" rIns="91429" bIns="45714"/>
          <a:lstStyle/>
          <a:p>
            <a:fld id="{E42B576C-66B3-4C56-A74E-6076F2F78407}" type="slidenum">
              <a:rPr lang="tr-TR" smtClean="0"/>
              <a:pPr/>
              <a:t>46</a:t>
            </a:fld>
            <a:endParaRPr lang="tr-TR" smtClean="0"/>
          </a:p>
        </p:txBody>
      </p:sp>
    </p:spTree>
    <p:extLst>
      <p:ext uri="{BB962C8B-B14F-4D97-AF65-F5344CB8AC3E}">
        <p14:creationId xmlns:p14="http://schemas.microsoft.com/office/powerpoint/2010/main" val="384654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B4F5561-A594-4755-98DA-231B2B2C7508}" type="slidenum">
              <a:rPr lang="tr-TR" smtClean="0">
                <a:latin typeface="Arial" charset="0"/>
              </a:rPr>
              <a:pPr/>
              <a:t>3</a:t>
            </a:fld>
            <a:endParaRPr lang="tr-TR" smtClean="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66532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9B1F0EE-6515-4F4A-B81E-1328C2AC46AC}" type="slidenum">
              <a:rPr lang="tr-TR" smtClean="0">
                <a:latin typeface="Arial" charset="0"/>
              </a:rPr>
              <a:pPr/>
              <a:t>4</a:t>
            </a:fld>
            <a:endParaRPr lang="tr-TR" smtClean="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212550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1369435-BD71-4094-914F-4A1D533FA3C9}" type="slidenum">
              <a:rPr lang="tr-TR" smtClean="0">
                <a:latin typeface="Arial" charset="0"/>
              </a:rPr>
              <a:pPr/>
              <a:t>5</a:t>
            </a:fld>
            <a:endParaRPr lang="tr-TR" smtClean="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154067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7FFF18B-09E0-49BA-AECD-F2274AB42732}" type="slidenum">
              <a:rPr lang="tr-TR" smtClean="0">
                <a:latin typeface="Arial" charset="0"/>
              </a:rPr>
              <a:pPr/>
              <a:t>6</a:t>
            </a:fld>
            <a:endParaRPr lang="tr-TR" smtClean="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331802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76EED41-168A-4DDF-8D17-65ECDB6EC1A1}" type="slidenum">
              <a:rPr lang="tr-TR" smtClean="0">
                <a:latin typeface="Arial" charset="0"/>
              </a:rPr>
              <a:pPr/>
              <a:t>7</a:t>
            </a:fld>
            <a:endParaRPr lang="tr-TR" smtClean="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2913199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0F2D24F6-A4D7-422F-91FA-2557D0B13577}" type="slidenum">
              <a:rPr lang="tr-TR" smtClean="0">
                <a:latin typeface="Arial" charset="0"/>
              </a:rPr>
              <a:pPr/>
              <a:t>8</a:t>
            </a:fld>
            <a:endParaRPr lang="tr-TR" smtClean="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124336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9094E49-6303-4DC0-A8BD-138B877BA9DB}" type="slidenum">
              <a:rPr lang="tr-TR" smtClean="0">
                <a:latin typeface="Arial" charset="0"/>
              </a:rPr>
              <a:pPr/>
              <a:t>9</a:t>
            </a:fld>
            <a:endParaRPr lang="tr-TR" smtClean="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tr-TR" smtClean="0">
              <a:latin typeface="Arial" charset="0"/>
            </a:endParaRPr>
          </a:p>
        </p:txBody>
      </p:sp>
    </p:spTree>
    <p:extLst>
      <p:ext uri="{BB962C8B-B14F-4D97-AF65-F5344CB8AC3E}">
        <p14:creationId xmlns:p14="http://schemas.microsoft.com/office/powerpoint/2010/main" val="97163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3F6BB14A-3E59-49C7-A4F0-27FA05E9E3BF}" type="datetime1">
              <a:rPr lang="tr-TR"/>
              <a:pPr>
                <a:defRPr/>
              </a:pPr>
              <a:t>11.07.2018</a:t>
            </a:fld>
            <a:endParaRPr lang="tr-TR" altLang="en-US"/>
          </a:p>
        </p:txBody>
      </p:sp>
      <p:sp>
        <p:nvSpPr>
          <p:cNvPr id="5" name="18 Altbilgi Yer Tutucusu"/>
          <p:cNvSpPr>
            <a:spLocks noGrp="1"/>
          </p:cNvSpPr>
          <p:nvPr>
            <p:ph type="ftr" sz="quarter" idx="11"/>
          </p:nvPr>
        </p:nvSpPr>
        <p:spPr/>
        <p:txBody>
          <a:bodyPr/>
          <a:lstStyle>
            <a:lvl1pPr>
              <a:defRPr/>
            </a:lvl1pPr>
          </a:lstStyle>
          <a:p>
            <a:pPr>
              <a:defRPr/>
            </a:pPr>
            <a:r>
              <a:rPr lang="tr-TR" altLang="en-US"/>
              <a:t>ERMAN İŞ GÜVENLİĞİ DANIŞMANLIĞI VE EĞİTİM HİZMETLERİ</a:t>
            </a:r>
          </a:p>
        </p:txBody>
      </p:sp>
      <p:sp>
        <p:nvSpPr>
          <p:cNvPr id="6" name="26 Slayt Numarası Yer Tutucusu"/>
          <p:cNvSpPr>
            <a:spLocks noGrp="1"/>
          </p:cNvSpPr>
          <p:nvPr>
            <p:ph type="sldNum" sz="quarter" idx="12"/>
          </p:nvPr>
        </p:nvSpPr>
        <p:spPr/>
        <p:txBody>
          <a:bodyPr/>
          <a:lstStyle>
            <a:lvl1pPr>
              <a:defRPr/>
            </a:lvl1pPr>
          </a:lstStyle>
          <a:p>
            <a:pPr>
              <a:defRPr/>
            </a:pPr>
            <a:fld id="{FB96897F-6562-4D0F-AB9B-6CA60BA36D80}" type="slidenum">
              <a:rPr lang="tr-TR" altLang="en-US"/>
              <a:pPr>
                <a:defRPr/>
              </a:pPr>
              <a:t>‹#›</a:t>
            </a:fld>
            <a:endParaRPr lang="tr-T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2720CF4-086D-435A-8FB5-A6259BE269B2}" type="datetime1">
              <a:rPr lang="tr-TR"/>
              <a:pPr>
                <a:defRPr/>
              </a:pPr>
              <a:t>11.07.2018</a:t>
            </a:fld>
            <a:endParaRPr lang="tr-TR" altLang="en-US"/>
          </a:p>
        </p:txBody>
      </p:sp>
      <p:sp>
        <p:nvSpPr>
          <p:cNvPr id="5" name="4 Altbilgi Yer Tutucusu"/>
          <p:cNvSpPr>
            <a:spLocks noGrp="1"/>
          </p:cNvSpPr>
          <p:nvPr>
            <p:ph type="ftr" sz="quarter" idx="11"/>
          </p:nvPr>
        </p:nvSpPr>
        <p:spPr/>
        <p:txBody>
          <a:bodyPr/>
          <a:lstStyle>
            <a:lvl1pPr>
              <a:defRPr/>
            </a:lvl1pPr>
          </a:lstStyle>
          <a:p>
            <a:pPr>
              <a:defRPr/>
            </a:pPr>
            <a:r>
              <a:rPr lang="tr-TR" altLang="en-US"/>
              <a:t>ERMAN</a:t>
            </a:r>
            <a:r>
              <a:rPr lang="tr-TR" altLang="en-US" sz="1000">
                <a:latin typeface="Comic Sans MS" pitchFamily="66" charset="0"/>
              </a:rPr>
              <a:t> </a:t>
            </a:r>
            <a:r>
              <a:rPr lang="tr-TR" altLang="en-US" sz="1400" b="1">
                <a:latin typeface="Arial" pitchFamily="34" charset="0"/>
              </a:rPr>
              <a:t>İŞ GÜVENLİĞİ DANIŞMANLIĞI VE EĞİTİM HİZMETLERİ</a:t>
            </a:r>
          </a:p>
        </p:txBody>
      </p:sp>
      <p:sp>
        <p:nvSpPr>
          <p:cNvPr id="6" name="5 Slayt Numarası Yer Tutucusu"/>
          <p:cNvSpPr>
            <a:spLocks noGrp="1"/>
          </p:cNvSpPr>
          <p:nvPr>
            <p:ph type="sldNum" sz="quarter" idx="12"/>
          </p:nvPr>
        </p:nvSpPr>
        <p:spPr/>
        <p:txBody>
          <a:bodyPr/>
          <a:lstStyle>
            <a:lvl1pPr>
              <a:defRPr/>
            </a:lvl1pPr>
          </a:lstStyle>
          <a:p>
            <a:pPr>
              <a:defRPr/>
            </a:pPr>
            <a:fld id="{98196F90-74D7-411D-8F60-9533A889A584}"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3A6C1A1D-6308-4DF6-AEFB-310A070931ED}" type="datetime1">
              <a:rPr lang="tr-TR"/>
              <a:pPr>
                <a:defRPr/>
              </a:pPr>
              <a:t>11.07.2018</a:t>
            </a:fld>
            <a:endParaRPr lang="tr-TR" altLang="en-US"/>
          </a:p>
        </p:txBody>
      </p:sp>
      <p:sp>
        <p:nvSpPr>
          <p:cNvPr id="5" name="4 Altbilgi Yer Tutucusu"/>
          <p:cNvSpPr>
            <a:spLocks noGrp="1"/>
          </p:cNvSpPr>
          <p:nvPr>
            <p:ph type="ftr" sz="quarter" idx="11"/>
          </p:nvPr>
        </p:nvSpPr>
        <p:spPr/>
        <p:txBody>
          <a:bodyPr/>
          <a:lstStyle>
            <a:lvl1pPr>
              <a:defRPr/>
            </a:lvl1pPr>
          </a:lstStyle>
          <a:p>
            <a:pPr>
              <a:defRPr/>
            </a:pPr>
            <a:r>
              <a:rPr lang="tr-TR" altLang="en-US"/>
              <a:t>ERMAN</a:t>
            </a:r>
            <a:r>
              <a:rPr lang="tr-TR" altLang="en-US" sz="1000">
                <a:latin typeface="Comic Sans MS" pitchFamily="66" charset="0"/>
              </a:rPr>
              <a:t> </a:t>
            </a:r>
            <a:r>
              <a:rPr lang="tr-TR" altLang="en-US" sz="1400" b="1">
                <a:latin typeface="Arial" pitchFamily="34" charset="0"/>
              </a:rPr>
              <a:t>İŞ GÜVENLİĞİ DANIŞMANLIĞI VE EĞİTİM HİZMETLERİ</a:t>
            </a:r>
          </a:p>
        </p:txBody>
      </p:sp>
      <p:sp>
        <p:nvSpPr>
          <p:cNvPr id="6" name="5 Slayt Numarası Yer Tutucusu"/>
          <p:cNvSpPr>
            <a:spLocks noGrp="1"/>
          </p:cNvSpPr>
          <p:nvPr>
            <p:ph type="sldNum" sz="quarter" idx="12"/>
          </p:nvPr>
        </p:nvSpPr>
        <p:spPr/>
        <p:txBody>
          <a:bodyPr/>
          <a:lstStyle>
            <a:lvl1pPr>
              <a:defRPr/>
            </a:lvl1pPr>
          </a:lstStyle>
          <a:p>
            <a:pPr>
              <a:defRPr/>
            </a:pPr>
            <a:fld id="{544E8D55-777C-4092-9551-3B5C31A29DC8}" type="slidenum">
              <a:rPr lang="tr-TR" altLang="en-US"/>
              <a:pPr>
                <a:defRPr/>
              </a:pPr>
              <a:t>‹#›</a:t>
            </a:fld>
            <a:endParaRPr lang="tr-T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D6DBBE6-2E76-4E05-BE70-C369DBD12D55}" type="datetime1">
              <a:rPr lang="tr-TR"/>
              <a:pPr>
                <a:defRPr/>
              </a:pPr>
              <a:t>11.07.2018</a:t>
            </a:fld>
            <a:endParaRPr lang="tr-TR" altLang="en-US"/>
          </a:p>
        </p:txBody>
      </p:sp>
      <p:sp>
        <p:nvSpPr>
          <p:cNvPr id="5" name="4 Altbilgi Yer Tutucusu"/>
          <p:cNvSpPr>
            <a:spLocks noGrp="1"/>
          </p:cNvSpPr>
          <p:nvPr>
            <p:ph type="ftr" sz="quarter" idx="11"/>
          </p:nvPr>
        </p:nvSpPr>
        <p:spPr/>
        <p:txBody>
          <a:bodyPr/>
          <a:lstStyle>
            <a:lvl1pPr>
              <a:defRPr/>
            </a:lvl1pPr>
          </a:lstStyle>
          <a:p>
            <a:pPr>
              <a:defRPr/>
            </a:pPr>
            <a:r>
              <a:rPr lang="tr-TR" altLang="en-US"/>
              <a:t>ERMAN</a:t>
            </a:r>
            <a:r>
              <a:rPr lang="tr-TR" altLang="en-US" sz="1000">
                <a:latin typeface="Comic Sans MS" pitchFamily="66" charset="0"/>
              </a:rPr>
              <a:t> </a:t>
            </a:r>
            <a:r>
              <a:rPr lang="tr-TR" altLang="en-US" sz="1400" b="1">
                <a:latin typeface="Arial" pitchFamily="34" charset="0"/>
              </a:rPr>
              <a:t>İŞ GÜVENLİĞİ DANIŞMANLIĞI VE EĞİTİM HİZMETLERİ</a:t>
            </a:r>
          </a:p>
        </p:txBody>
      </p:sp>
      <p:sp>
        <p:nvSpPr>
          <p:cNvPr id="6" name="5 Slayt Numarası Yer Tutucusu"/>
          <p:cNvSpPr>
            <a:spLocks noGrp="1"/>
          </p:cNvSpPr>
          <p:nvPr>
            <p:ph type="sldNum" sz="quarter" idx="12"/>
          </p:nvPr>
        </p:nvSpPr>
        <p:spPr/>
        <p:txBody>
          <a:bodyPr/>
          <a:lstStyle>
            <a:lvl1pPr>
              <a:defRPr/>
            </a:lvl1pPr>
          </a:lstStyle>
          <a:p>
            <a:pPr>
              <a:defRPr/>
            </a:pPr>
            <a:fld id="{1D4C5B0F-7115-4C21-9EE8-8DCA77037F58}" type="slidenum">
              <a:rPr lang="tr-TR" altLang="en-US"/>
              <a:pPr>
                <a:defRPr/>
              </a:pPr>
              <a:t>‹#›</a:t>
            </a:fld>
            <a:endParaRPr lang="tr-T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69EC6CA-66FE-49BE-9E4C-3B0BFE682860}" type="datetime1">
              <a:rPr lang="tr-TR"/>
              <a:pPr>
                <a:defRPr/>
              </a:pPr>
              <a:t>11.07.2018</a:t>
            </a:fld>
            <a:endParaRPr lang="tr-TR" altLang="en-US"/>
          </a:p>
        </p:txBody>
      </p:sp>
      <p:sp>
        <p:nvSpPr>
          <p:cNvPr id="5" name="4 Altbilgi Yer Tutucusu"/>
          <p:cNvSpPr>
            <a:spLocks noGrp="1"/>
          </p:cNvSpPr>
          <p:nvPr>
            <p:ph type="ftr" sz="quarter" idx="11"/>
          </p:nvPr>
        </p:nvSpPr>
        <p:spPr/>
        <p:txBody>
          <a:bodyPr/>
          <a:lstStyle>
            <a:lvl1pPr>
              <a:defRPr/>
            </a:lvl1pPr>
          </a:lstStyle>
          <a:p>
            <a:pPr>
              <a:defRPr/>
            </a:pPr>
            <a:r>
              <a:rPr lang="tr-TR" altLang="en-US"/>
              <a:t>ERMAN</a:t>
            </a:r>
            <a:r>
              <a:rPr lang="tr-TR" altLang="en-US" sz="1000">
                <a:latin typeface="Comic Sans MS" pitchFamily="66" charset="0"/>
              </a:rPr>
              <a:t> </a:t>
            </a:r>
            <a:r>
              <a:rPr lang="tr-TR" altLang="en-US" sz="1400" b="1">
                <a:latin typeface="Arial" pitchFamily="34" charset="0"/>
              </a:rPr>
              <a:t>İŞ GÜVENLİĞİ DANIŞMANLIĞI VE EĞİTİM HİZMETLERİ</a:t>
            </a:r>
          </a:p>
        </p:txBody>
      </p:sp>
      <p:sp>
        <p:nvSpPr>
          <p:cNvPr id="6" name="5 Slayt Numarası Yer Tutucusu"/>
          <p:cNvSpPr>
            <a:spLocks noGrp="1"/>
          </p:cNvSpPr>
          <p:nvPr>
            <p:ph type="sldNum" sz="quarter" idx="12"/>
          </p:nvPr>
        </p:nvSpPr>
        <p:spPr/>
        <p:txBody>
          <a:bodyPr/>
          <a:lstStyle>
            <a:lvl1pPr>
              <a:defRPr/>
            </a:lvl1pPr>
          </a:lstStyle>
          <a:p>
            <a:pPr>
              <a:defRPr/>
            </a:pPr>
            <a:fld id="{1722AC6D-3895-4472-9A91-9F02F4CAC563}" type="slidenum">
              <a:rPr lang="tr-TR" altLang="en-US"/>
              <a:pPr>
                <a:defRPr/>
              </a:pPr>
              <a:t>‹#›</a:t>
            </a:fld>
            <a:endParaRPr lang="tr-T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pPr>
              <a:defRPr/>
            </a:pPr>
            <a:fld id="{3740D38D-C053-4206-8641-5476B5EF1587}" type="datetime1">
              <a:rPr lang="tr-TR"/>
              <a:pPr>
                <a:defRPr/>
              </a:pPr>
              <a:t>11.07.2018</a:t>
            </a:fld>
            <a:endParaRPr lang="tr-TR" altLang="en-US"/>
          </a:p>
        </p:txBody>
      </p:sp>
      <p:sp>
        <p:nvSpPr>
          <p:cNvPr id="6" name="5 Altbilgi Yer Tutucusu"/>
          <p:cNvSpPr>
            <a:spLocks noGrp="1"/>
          </p:cNvSpPr>
          <p:nvPr>
            <p:ph type="ftr" sz="quarter" idx="11"/>
          </p:nvPr>
        </p:nvSpPr>
        <p:spPr/>
        <p:txBody>
          <a:bodyPr/>
          <a:lstStyle>
            <a:lvl1pPr>
              <a:defRPr/>
            </a:lvl1pPr>
          </a:lstStyle>
          <a:p>
            <a:pPr>
              <a:defRPr/>
            </a:pPr>
            <a:r>
              <a:rPr lang="tr-TR" altLang="en-US"/>
              <a:t>ERMAN</a:t>
            </a:r>
            <a:r>
              <a:rPr lang="tr-TR" altLang="en-US" sz="1000">
                <a:latin typeface="Comic Sans MS" pitchFamily="66" charset="0"/>
              </a:rPr>
              <a:t> </a:t>
            </a:r>
            <a:r>
              <a:rPr lang="tr-TR" altLang="en-US" sz="1400" b="1">
                <a:latin typeface="Arial" pitchFamily="34" charset="0"/>
              </a:rPr>
              <a:t>İŞ GÜVENLİĞİ DANIŞMANLIĞI VE EĞİTİM HİZMETLERİ</a:t>
            </a:r>
          </a:p>
        </p:txBody>
      </p:sp>
      <p:sp>
        <p:nvSpPr>
          <p:cNvPr id="7" name="6 Slayt Numarası Yer Tutucusu"/>
          <p:cNvSpPr>
            <a:spLocks noGrp="1"/>
          </p:cNvSpPr>
          <p:nvPr>
            <p:ph type="sldNum" sz="quarter" idx="12"/>
          </p:nvPr>
        </p:nvSpPr>
        <p:spPr/>
        <p:txBody>
          <a:bodyPr/>
          <a:lstStyle>
            <a:lvl1pPr>
              <a:defRPr/>
            </a:lvl1pPr>
          </a:lstStyle>
          <a:p>
            <a:pPr>
              <a:defRPr/>
            </a:pPr>
            <a:fld id="{93DD43F0-48B8-4EA0-82E2-E742C9AB7967}"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pPr>
              <a:defRPr/>
            </a:pPr>
            <a:fld id="{551FB061-EEA1-44DE-B0DD-F99BEE5235E9}" type="datetime1">
              <a:rPr lang="tr-TR"/>
              <a:pPr>
                <a:defRPr/>
              </a:pPr>
              <a:t>11.07.2018</a:t>
            </a:fld>
            <a:endParaRPr lang="tr-TR" altLang="en-US"/>
          </a:p>
        </p:txBody>
      </p:sp>
      <p:sp>
        <p:nvSpPr>
          <p:cNvPr id="8" name="7 Altbilgi Yer Tutucusu"/>
          <p:cNvSpPr>
            <a:spLocks noGrp="1"/>
          </p:cNvSpPr>
          <p:nvPr>
            <p:ph type="ftr" sz="quarter" idx="11"/>
          </p:nvPr>
        </p:nvSpPr>
        <p:spPr/>
        <p:txBody>
          <a:bodyPr/>
          <a:lstStyle>
            <a:lvl1pPr>
              <a:defRPr/>
            </a:lvl1pPr>
          </a:lstStyle>
          <a:p>
            <a:pPr>
              <a:defRPr/>
            </a:pPr>
            <a:r>
              <a:rPr lang="tr-TR" altLang="en-US"/>
              <a:t>ERMAN</a:t>
            </a:r>
            <a:r>
              <a:rPr lang="tr-TR" altLang="en-US" sz="1000">
                <a:latin typeface="Comic Sans MS" pitchFamily="66" charset="0"/>
              </a:rPr>
              <a:t> </a:t>
            </a:r>
            <a:r>
              <a:rPr lang="tr-TR" altLang="en-US" sz="1400" b="1">
                <a:latin typeface="Arial" pitchFamily="34" charset="0"/>
              </a:rPr>
              <a:t>İŞ GÜVENLİĞİ DANIŞMANLIĞI VE EĞİTİM HİZMETLERİ</a:t>
            </a:r>
          </a:p>
        </p:txBody>
      </p:sp>
      <p:sp>
        <p:nvSpPr>
          <p:cNvPr id="9" name="8 Slayt Numarası Yer Tutucusu"/>
          <p:cNvSpPr>
            <a:spLocks noGrp="1"/>
          </p:cNvSpPr>
          <p:nvPr>
            <p:ph type="sldNum" sz="quarter" idx="12"/>
          </p:nvPr>
        </p:nvSpPr>
        <p:spPr/>
        <p:txBody>
          <a:bodyPr/>
          <a:lstStyle>
            <a:lvl1pPr>
              <a:defRPr/>
            </a:lvl1pPr>
          </a:lstStyle>
          <a:p>
            <a:pPr>
              <a:defRPr/>
            </a:pPr>
            <a:fld id="{1F6C10B0-EB0F-4841-81E6-8E1711DC3F2E}"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Veri Yer Tutucusu"/>
          <p:cNvSpPr>
            <a:spLocks noGrp="1"/>
          </p:cNvSpPr>
          <p:nvPr>
            <p:ph type="dt" sz="half" idx="10"/>
          </p:nvPr>
        </p:nvSpPr>
        <p:spPr/>
        <p:txBody>
          <a:bodyPr/>
          <a:lstStyle>
            <a:lvl1pPr>
              <a:defRPr/>
            </a:lvl1pPr>
          </a:lstStyle>
          <a:p>
            <a:pPr>
              <a:defRPr/>
            </a:pPr>
            <a:fld id="{2A6229E1-B895-4172-AFF9-4F7129D6CC22}" type="datetime1">
              <a:rPr lang="tr-TR"/>
              <a:pPr>
                <a:defRPr/>
              </a:pPr>
              <a:t>11.07.2018</a:t>
            </a:fld>
            <a:endParaRPr lang="tr-TR" altLang="en-US"/>
          </a:p>
        </p:txBody>
      </p:sp>
      <p:sp>
        <p:nvSpPr>
          <p:cNvPr id="4" name="3 Altbilgi Yer Tutucusu"/>
          <p:cNvSpPr>
            <a:spLocks noGrp="1"/>
          </p:cNvSpPr>
          <p:nvPr>
            <p:ph type="ftr" sz="quarter" idx="11"/>
          </p:nvPr>
        </p:nvSpPr>
        <p:spPr/>
        <p:txBody>
          <a:bodyPr/>
          <a:lstStyle>
            <a:lvl1pPr>
              <a:defRPr/>
            </a:lvl1pPr>
          </a:lstStyle>
          <a:p>
            <a:pPr>
              <a:defRPr/>
            </a:pPr>
            <a:r>
              <a:rPr lang="tr-TR" altLang="en-US"/>
              <a:t>ERMAN</a:t>
            </a:r>
            <a:r>
              <a:rPr lang="tr-TR" altLang="en-US" sz="1000">
                <a:latin typeface="Comic Sans MS" pitchFamily="66" charset="0"/>
              </a:rPr>
              <a:t> </a:t>
            </a:r>
            <a:r>
              <a:rPr lang="tr-TR" altLang="en-US" sz="1400" b="1">
                <a:latin typeface="Arial" pitchFamily="34" charset="0"/>
              </a:rPr>
              <a:t>İŞ GÜVENLİĞİ DANIŞMANLIĞI VE EĞİTİM HİZMETLERİ</a:t>
            </a:r>
          </a:p>
        </p:txBody>
      </p:sp>
      <p:sp>
        <p:nvSpPr>
          <p:cNvPr id="5" name="4 Slayt Numarası Yer Tutucusu"/>
          <p:cNvSpPr>
            <a:spLocks noGrp="1"/>
          </p:cNvSpPr>
          <p:nvPr>
            <p:ph type="sldNum" sz="quarter" idx="12"/>
          </p:nvPr>
        </p:nvSpPr>
        <p:spPr/>
        <p:txBody>
          <a:bodyPr/>
          <a:lstStyle>
            <a:lvl1pPr>
              <a:defRPr/>
            </a:lvl1pPr>
          </a:lstStyle>
          <a:p>
            <a:pPr>
              <a:defRPr/>
            </a:pPr>
            <a:fld id="{D2DDB8D5-E49C-4D98-81CD-FAB309AA8947}"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pPr>
              <a:defRPr/>
            </a:pPr>
            <a:fld id="{2E21FB3A-E0E5-4241-B8F5-C37B11E4F50A}" type="datetime1">
              <a:rPr lang="tr-TR"/>
              <a:pPr>
                <a:defRPr/>
              </a:pPr>
              <a:t>11.07.2018</a:t>
            </a:fld>
            <a:endParaRPr lang="tr-TR" altLang="en-US"/>
          </a:p>
        </p:txBody>
      </p:sp>
      <p:sp>
        <p:nvSpPr>
          <p:cNvPr id="3" name="2 Altbilgi Yer Tutucusu"/>
          <p:cNvSpPr>
            <a:spLocks noGrp="1"/>
          </p:cNvSpPr>
          <p:nvPr>
            <p:ph type="ftr" sz="quarter" idx="11"/>
          </p:nvPr>
        </p:nvSpPr>
        <p:spPr/>
        <p:txBody>
          <a:bodyPr/>
          <a:lstStyle>
            <a:lvl1pPr>
              <a:defRPr/>
            </a:lvl1pPr>
          </a:lstStyle>
          <a:p>
            <a:pPr>
              <a:defRPr/>
            </a:pPr>
            <a:r>
              <a:rPr lang="tr-TR" altLang="en-US"/>
              <a:t>ERMAN</a:t>
            </a:r>
            <a:r>
              <a:rPr lang="tr-TR" altLang="en-US" sz="1000">
                <a:latin typeface="Comic Sans MS" pitchFamily="66" charset="0"/>
              </a:rPr>
              <a:t> </a:t>
            </a:r>
            <a:r>
              <a:rPr lang="tr-TR" altLang="en-US" sz="1400" b="1">
                <a:latin typeface="Arial" pitchFamily="34" charset="0"/>
              </a:rPr>
              <a:t>İŞ GÜVENLİĞİ DANIŞMANLIĞI VE EĞİTİM HİZMETLERİ</a:t>
            </a:r>
          </a:p>
        </p:txBody>
      </p:sp>
      <p:sp>
        <p:nvSpPr>
          <p:cNvPr id="4" name="3 Slayt Numarası Yer Tutucusu"/>
          <p:cNvSpPr>
            <a:spLocks noGrp="1"/>
          </p:cNvSpPr>
          <p:nvPr>
            <p:ph type="sldNum" sz="quarter" idx="12"/>
          </p:nvPr>
        </p:nvSpPr>
        <p:spPr/>
        <p:txBody>
          <a:bodyPr/>
          <a:lstStyle>
            <a:lvl1pPr>
              <a:defRPr/>
            </a:lvl1pPr>
          </a:lstStyle>
          <a:p>
            <a:pPr>
              <a:defRPr/>
            </a:pPr>
            <a:fld id="{0C8A1AE2-E5E3-4E4F-BC99-53B9994C2AE2}"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pPr>
              <a:defRPr/>
            </a:pPr>
            <a:fld id="{30EF1342-E90C-41F9-A3B2-270A0A22C58F}" type="datetime1">
              <a:rPr lang="tr-TR"/>
              <a:pPr>
                <a:defRPr/>
              </a:pPr>
              <a:t>11.07.2018</a:t>
            </a:fld>
            <a:endParaRPr lang="tr-TR" altLang="en-US"/>
          </a:p>
        </p:txBody>
      </p:sp>
      <p:sp>
        <p:nvSpPr>
          <p:cNvPr id="6" name="5 Altbilgi Yer Tutucusu"/>
          <p:cNvSpPr>
            <a:spLocks noGrp="1"/>
          </p:cNvSpPr>
          <p:nvPr>
            <p:ph type="ftr" sz="quarter" idx="11"/>
          </p:nvPr>
        </p:nvSpPr>
        <p:spPr/>
        <p:txBody>
          <a:bodyPr/>
          <a:lstStyle>
            <a:lvl1pPr>
              <a:defRPr/>
            </a:lvl1pPr>
          </a:lstStyle>
          <a:p>
            <a:pPr>
              <a:defRPr/>
            </a:pPr>
            <a:r>
              <a:rPr lang="tr-TR" altLang="en-US"/>
              <a:t>ERMAN</a:t>
            </a:r>
            <a:r>
              <a:rPr lang="tr-TR" altLang="en-US" sz="1000">
                <a:latin typeface="Comic Sans MS" pitchFamily="66" charset="0"/>
              </a:rPr>
              <a:t> </a:t>
            </a:r>
            <a:r>
              <a:rPr lang="tr-TR" altLang="en-US" sz="1400" b="1">
                <a:latin typeface="Arial" pitchFamily="34" charset="0"/>
              </a:rPr>
              <a:t>İŞ GÜVENLİĞİ DANIŞMANLIĞI VE EĞİTİM HİZMETLERİ</a:t>
            </a:r>
          </a:p>
        </p:txBody>
      </p:sp>
      <p:sp>
        <p:nvSpPr>
          <p:cNvPr id="7" name="6 Slayt Numarası Yer Tutucusu"/>
          <p:cNvSpPr>
            <a:spLocks noGrp="1"/>
          </p:cNvSpPr>
          <p:nvPr>
            <p:ph type="sldNum" sz="quarter" idx="12"/>
          </p:nvPr>
        </p:nvSpPr>
        <p:spPr/>
        <p:txBody>
          <a:bodyPr/>
          <a:lstStyle>
            <a:lvl1pPr>
              <a:defRPr/>
            </a:lvl1pPr>
          </a:lstStyle>
          <a:p>
            <a:pPr>
              <a:defRPr/>
            </a:pPr>
            <a:fld id="{DEE550F2-2ABD-4731-8024-7C78013C87B3}"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Tek Köşesi Kesik ve Yuvarlatılmış Dikdörtgen"/>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Dik Üçgen"/>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1 Başlık"/>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52D2F7BE-5B13-4B88-9C74-AB4E4608BDC8}" type="datetime1">
              <a:rPr lang="tr-TR"/>
              <a:pPr>
                <a:defRPr/>
              </a:pPr>
              <a:t>11.07.2018</a:t>
            </a:fld>
            <a:endParaRPr lang="tr-TR" altLang="en-US"/>
          </a:p>
        </p:txBody>
      </p:sp>
      <p:sp>
        <p:nvSpPr>
          <p:cNvPr id="10" name="5 Altbilgi Yer Tutucusu"/>
          <p:cNvSpPr>
            <a:spLocks noGrp="1"/>
          </p:cNvSpPr>
          <p:nvPr>
            <p:ph type="ftr" sz="quarter" idx="11"/>
          </p:nvPr>
        </p:nvSpPr>
        <p:spPr/>
        <p:txBody>
          <a:bodyPr/>
          <a:lstStyle>
            <a:lvl1pPr>
              <a:defRPr/>
            </a:lvl1pPr>
          </a:lstStyle>
          <a:p>
            <a:pPr>
              <a:defRPr/>
            </a:pPr>
            <a:r>
              <a:rPr lang="tr-TR" altLang="en-US"/>
              <a:t>ERMAN</a:t>
            </a:r>
            <a:r>
              <a:rPr lang="tr-TR" altLang="en-US" sz="1000">
                <a:latin typeface="Comic Sans MS" pitchFamily="66" charset="0"/>
              </a:rPr>
              <a:t> </a:t>
            </a:r>
            <a:r>
              <a:rPr lang="tr-TR" altLang="en-US" sz="1400" b="1">
                <a:latin typeface="Arial" pitchFamily="34" charset="0"/>
              </a:rPr>
              <a:t>İŞ GÜVENLİĞİ DANIŞMANLIĞI VE EĞİTİM HİZMETLERİ</a:t>
            </a:r>
          </a:p>
        </p:txBody>
      </p:sp>
      <p:sp>
        <p:nvSpPr>
          <p:cNvPr id="11" name="6 Slayt Numarası Yer Tutucusu"/>
          <p:cNvSpPr>
            <a:spLocks noGrp="1"/>
          </p:cNvSpPr>
          <p:nvPr>
            <p:ph type="sldNum" sz="quarter" idx="12"/>
          </p:nvPr>
        </p:nvSpPr>
        <p:spPr>
          <a:xfrm>
            <a:off x="8077200" y="6356350"/>
            <a:ext cx="609600" cy="365125"/>
          </a:xfrm>
        </p:spPr>
        <p:txBody>
          <a:bodyPr/>
          <a:lstStyle>
            <a:lvl1pPr>
              <a:defRPr/>
            </a:lvl1pPr>
          </a:lstStyle>
          <a:p>
            <a:pPr>
              <a:defRPr/>
            </a:pPr>
            <a:fld id="{640B2648-C326-4FD2-89F2-3A94FDBE2EC7}"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7 Serbest Form"/>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6148" name="8 Başlık Yer Tutucusu"/>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6149" name="29 Metin Yer Tutucusu"/>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4051493B-DF2A-4428-9A72-C7998F35703E}" type="datetime1">
              <a:rPr lang="tr-TR"/>
              <a:pPr>
                <a:defRPr/>
              </a:pPr>
              <a:t>11.07.2018</a:t>
            </a:fld>
            <a:endParaRPr lang="tr-TR" altLang="en-US"/>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altLang="en-US"/>
              <a:t>ERMAN</a:t>
            </a:r>
            <a:r>
              <a:rPr lang="tr-TR" altLang="en-US" sz="1000">
                <a:latin typeface="Comic Sans MS" pitchFamily="66" charset="0"/>
              </a:rPr>
              <a:t> </a:t>
            </a:r>
            <a:r>
              <a:rPr lang="tr-TR" altLang="en-US" sz="1400" b="1"/>
              <a:t>İŞ GÜVENLİĞİ DANIŞMANLIĞI VE EĞİTİM HİZMETLERİ</a:t>
            </a: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1D1243E4-3128-4E91-B083-58F3B2F66E61}" type="slidenum">
              <a:rPr lang="tr-TR" altLang="en-US"/>
              <a:pPr>
                <a:defRPr/>
              </a:pPr>
              <a:t>‹#›</a:t>
            </a:fld>
            <a:endParaRPr lang="tr-TR" altLang="en-US"/>
          </a:p>
        </p:txBody>
      </p:sp>
      <p:grpSp>
        <p:nvGrpSpPr>
          <p:cNvPr id="6153" name="1 Grup"/>
          <p:cNvGrpSpPr>
            <a:grpSpLocks/>
          </p:cNvGrpSpPr>
          <p:nvPr/>
        </p:nvGrpSpPr>
        <p:grpSpPr bwMode="auto">
          <a:xfrm>
            <a:off x="-19050" y="203200"/>
            <a:ext cx="9180513" cy="647700"/>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
        <p:nvSpPr>
          <p:cNvPr id="14" name="Line 41"/>
          <p:cNvSpPr>
            <a:spLocks noChangeShapeType="1"/>
          </p:cNvSpPr>
          <p:nvPr userDrawn="1"/>
        </p:nvSpPr>
        <p:spPr bwMode="auto">
          <a:xfrm>
            <a:off x="0" y="6021388"/>
            <a:ext cx="9144000" cy="0"/>
          </a:xfrm>
          <a:prstGeom prst="line">
            <a:avLst/>
          </a:prstGeom>
          <a:noFill/>
          <a:ln w="25400">
            <a:solidFill>
              <a:schemeClr val="tx1"/>
            </a:solidFill>
            <a:round/>
            <a:headEnd/>
            <a:tailEnd/>
          </a:ln>
          <a:effectLst/>
        </p:spPr>
        <p:txBody>
          <a:bodyPr/>
          <a:lstStyle/>
          <a:p>
            <a:pPr>
              <a:defRPr/>
            </a:pPr>
            <a:endParaRPr lang="tr-TR">
              <a:latin typeface="Arial" pitchFamily="34" charset="0"/>
            </a:endParaRPr>
          </a:p>
        </p:txBody>
      </p:sp>
    </p:spTree>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8.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http://www.csgb.gov.tr/../../../../../../Komisyon/&#304;&#350;ARETLER/signs_dosyalar/overld.gif" TargetMode="External"/><Relationship Id="rId18" Type="http://schemas.openxmlformats.org/officeDocument/2006/relationships/image" Target="../media/image37.png"/><Relationship Id="rId3" Type="http://schemas.openxmlformats.org/officeDocument/2006/relationships/image" Target="http://www.csgb.gov.tr/../../../../../../Komisyon/&#304;&#350;ARETLER/signs_dosyalar/flammat.gif" TargetMode="External"/><Relationship Id="rId21" Type="http://schemas.openxmlformats.org/officeDocument/2006/relationships/image" Target="http://www.csgb.gov.tr/../../../../../../Komisyon/&#304;&#350;ARETLER/signs_dosyalar/oxidmat.gif" TargetMode="External"/><Relationship Id="rId7" Type="http://schemas.openxmlformats.org/officeDocument/2006/relationships/image" Target="http://www.csgb.gov.tr/../../../../../../Komisyon/&#304;&#350;ARETLER/signs_dosyalar/toxmat.gif" TargetMode="External"/><Relationship Id="rId12" Type="http://schemas.openxmlformats.org/officeDocument/2006/relationships/image" Target="../media/image34.png"/><Relationship Id="rId17" Type="http://schemas.openxmlformats.org/officeDocument/2006/relationships/image" Target="http://www.csgb.gov.tr/../../../../../../Komisyon/&#304;&#350;ARETLER/signs_dosyalar/gendang.gif" TargetMode="External"/><Relationship Id="rId25" Type="http://schemas.openxmlformats.org/officeDocument/2006/relationships/image" Target="http://www.csgb.gov.tr/../../../../../../Komisyon/&#304;&#350;ARETLER/signs_dosyalar/indtrck.gif" TargetMode="External"/><Relationship Id="rId2" Type="http://schemas.openxmlformats.org/officeDocument/2006/relationships/image" Target="../media/image29.png"/><Relationship Id="rId16" Type="http://schemas.openxmlformats.org/officeDocument/2006/relationships/image" Target="../media/image36.png"/><Relationship Id="rId20"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http://www.csgb.gov.tr/../../../../../../Komisyon/&#304;&#350;ARETLER/signs_dosyalar/radiomat.gif" TargetMode="External"/><Relationship Id="rId24" Type="http://schemas.openxmlformats.org/officeDocument/2006/relationships/image" Target="../media/image40.png"/><Relationship Id="rId5" Type="http://schemas.openxmlformats.org/officeDocument/2006/relationships/image" Target="http://www.csgb.gov.tr/../../../../../../Komisyon/&#304;&#350;ARETLER/signs_dosyalar/explmat.gif" TargetMode="External"/><Relationship Id="rId15" Type="http://schemas.openxmlformats.org/officeDocument/2006/relationships/image" Target="http://www.csgb.gov.tr/../../../../../../Komisyon/&#304;&#350;ARETLER/signs_dosyalar/danelec.gif" TargetMode="External"/><Relationship Id="rId23" Type="http://schemas.openxmlformats.org/officeDocument/2006/relationships/image" Target="http://www.csgb.gov.tr/../../../../../../Komisyon/&#304;&#350;ARETLER/signs_dosyalar/nonion.gif" TargetMode="External"/><Relationship Id="rId10" Type="http://schemas.openxmlformats.org/officeDocument/2006/relationships/image" Target="../media/image33.png"/><Relationship Id="rId19" Type="http://schemas.openxmlformats.org/officeDocument/2006/relationships/image" Target="http://www.csgb.gov.tr/../../../../../../Komisyon/&#304;&#350;ARETLER/signs_dosyalar/lasbeam.gif" TargetMode="External"/><Relationship Id="rId4" Type="http://schemas.openxmlformats.org/officeDocument/2006/relationships/image" Target="../media/image30.png"/><Relationship Id="rId9" Type="http://schemas.openxmlformats.org/officeDocument/2006/relationships/image" Target="http://www.csgb.gov.tr/../../../../../../Komisyon/&#304;&#350;ARETLER/signs_dosyalar/Coromat.gif" TargetMode="External"/><Relationship Id="rId14" Type="http://schemas.openxmlformats.org/officeDocument/2006/relationships/image" Target="../media/image35.png"/><Relationship Id="rId22"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http://www.csgb.gov.tr/../../../../../../Komisyon/&#304;&#350;ARETLER/signs_dosyalar/hrmirrit.gif" TargetMode="External"/><Relationship Id="rId3" Type="http://schemas.openxmlformats.org/officeDocument/2006/relationships/image" Target="http://www.csgb.gov.tr/../../../../../../Komisyon/&#304;&#350;ARETLER/signs_dosyalar/strmagnt.gif" TargetMode="External"/><Relationship Id="rId7" Type="http://schemas.openxmlformats.org/officeDocument/2006/relationships/image" Target="http://www.csgb.gov.tr/../../../../../../Komisyon/&#304;&#350;ARETLER/signs_dosyalar/drop.gif" TargetMode="External"/><Relationship Id="rId12"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http://www.csgb.gov.tr/../../../../../../Komisyon/&#304;&#350;ARETLER/signs_dosyalar/lowtemp.gif" TargetMode="External"/><Relationship Id="rId5" Type="http://schemas.openxmlformats.org/officeDocument/2006/relationships/image" Target="http://www.csgb.gov.tr/../../../../../../Komisyon/&#304;&#350;ARETLER/signs_dosyalar/Obstcle.gif" TargetMode="External"/><Relationship Id="rId10"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image" Target="http://www.csgb.gov.tr/../../../../../../Komisyon/&#304;&#350;ARETLER/signs_dosyalar/biolrisk.gi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7.png"/><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8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3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3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4.jpeg"/><Relationship Id="rId4" Type="http://schemas.openxmlformats.org/officeDocument/2006/relationships/image" Target="../media/image93.png"/></Relationships>
</file>

<file path=ppt/slides/_rels/slide39.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96.png"/></Relationships>
</file>

<file path=ppt/slides/_rels/slide41.xml.rels><?xml version="1.0" encoding="UTF-8" standalone="yes"?>
<Relationships xmlns="http://schemas.openxmlformats.org/package/2006/relationships"><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97.jpeg"/><Relationship Id="rId1" Type="http://schemas.openxmlformats.org/officeDocument/2006/relationships/slideLayout" Target="../slideLayouts/slideLayout7.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42.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10.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24382C49-220A-4FD4-970B-B7E5E6352982}" type="slidenum">
              <a:rPr lang="en-US" sz="1400">
                <a:solidFill>
                  <a:srgbClr val="FFFFFF"/>
                </a:solidFill>
                <a:latin typeface="+mn-lt"/>
              </a:rPr>
              <a:pPr algn="ctr" fontAlgn="auto">
                <a:spcBef>
                  <a:spcPts val="0"/>
                </a:spcBef>
                <a:spcAft>
                  <a:spcPts val="0"/>
                </a:spcAft>
                <a:defRPr/>
              </a:pPr>
              <a:t>1</a:t>
            </a:fld>
            <a:endParaRPr lang="en-US" sz="1400" dirty="0">
              <a:solidFill>
                <a:srgbClr val="FFFFFF"/>
              </a:solidFill>
              <a:latin typeface="+mn-lt"/>
            </a:endParaRPr>
          </a:p>
        </p:txBody>
      </p:sp>
      <p:sp>
        <p:nvSpPr>
          <p:cNvPr id="19459" name="1 Metin kutusu"/>
          <p:cNvSpPr txBox="1">
            <a:spLocks noChangeArrowheads="1"/>
          </p:cNvSpPr>
          <p:nvPr/>
        </p:nvSpPr>
        <p:spPr bwMode="auto">
          <a:xfrm>
            <a:off x="0" y="4423083"/>
            <a:ext cx="9144000" cy="769441"/>
          </a:xfrm>
          <a:prstGeom prst="rect">
            <a:avLst/>
          </a:prstGeom>
          <a:solidFill>
            <a:srgbClr val="087815"/>
          </a:solidFill>
          <a:ln w="9525">
            <a:noFill/>
            <a:miter lim="800000"/>
            <a:headEnd/>
            <a:tailEnd/>
          </a:ln>
        </p:spPr>
        <p:txBody>
          <a:bodyPr>
            <a:spAutoFit/>
          </a:bodyPr>
          <a:lstStyle/>
          <a:p>
            <a:pPr algn="ctr"/>
            <a:r>
              <a:rPr lang="tr-TR" sz="4400" b="1" i="1" dirty="0">
                <a:solidFill>
                  <a:srgbClr val="FF0000"/>
                </a:solidFill>
                <a:latin typeface="Cambria" pitchFamily="18" charset="0"/>
              </a:rPr>
              <a:t>SAĞLIK VE GÜVENLİK İŞARETLERİ</a:t>
            </a:r>
          </a:p>
        </p:txBody>
      </p:sp>
      <p:sp>
        <p:nvSpPr>
          <p:cNvPr id="19460" name="3 Metin kutusu"/>
          <p:cNvSpPr txBox="1">
            <a:spLocks noChangeArrowheads="1"/>
          </p:cNvSpPr>
          <p:nvPr/>
        </p:nvSpPr>
        <p:spPr bwMode="auto">
          <a:xfrm>
            <a:off x="0" y="1143000"/>
            <a:ext cx="9144000" cy="830997"/>
          </a:xfrm>
          <a:prstGeom prst="rect">
            <a:avLst/>
          </a:prstGeom>
          <a:solidFill>
            <a:srgbClr val="000066"/>
          </a:solidFill>
          <a:ln w="9525">
            <a:noFill/>
            <a:miter lim="800000"/>
            <a:headEnd/>
            <a:tailEnd/>
          </a:ln>
        </p:spPr>
        <p:txBody>
          <a:bodyPr>
            <a:spAutoFit/>
          </a:bodyPr>
          <a:lstStyle/>
          <a:p>
            <a:pPr algn="ctr"/>
            <a:endParaRPr lang="tr-TR" sz="4800" b="1" dirty="0">
              <a:solidFill>
                <a:srgbClr val="DDDDDD"/>
              </a:solidFill>
            </a:endParaRPr>
          </a:p>
        </p:txBody>
      </p:sp>
      <p:sp>
        <p:nvSpPr>
          <p:cNvPr id="19461"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19462"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1946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9465"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19466" name="1 Metin kutusu"/>
          <p:cNvSpPr txBox="1">
            <a:spLocks noChangeArrowheads="1"/>
          </p:cNvSpPr>
          <p:nvPr/>
        </p:nvSpPr>
        <p:spPr bwMode="auto">
          <a:xfrm>
            <a:off x="-8410" y="3189406"/>
            <a:ext cx="9144000" cy="923330"/>
          </a:xfrm>
          <a:prstGeom prst="rect">
            <a:avLst/>
          </a:prstGeom>
          <a:solidFill>
            <a:srgbClr val="087815"/>
          </a:solidFill>
          <a:ln w="9525">
            <a:noFill/>
            <a:miter lim="800000"/>
            <a:headEnd/>
            <a:tailEnd/>
          </a:ln>
        </p:spPr>
        <p:txBody>
          <a:bodyPr>
            <a:spAutoFit/>
          </a:bodyPr>
          <a:lstStyle/>
          <a:p>
            <a:pPr algn="ctr"/>
            <a:r>
              <a:rPr lang="tr-TR" sz="5400" b="1" i="1" dirty="0">
                <a:solidFill>
                  <a:srgbClr val="0033CC"/>
                </a:solidFill>
                <a:latin typeface="Cambria" pitchFamily="18" charset="0"/>
              </a:rPr>
              <a:t>TEKNİK KONULAR</a:t>
            </a:r>
          </a:p>
        </p:txBody>
      </p:sp>
      <p:sp>
        <p:nvSpPr>
          <p:cNvPr id="11" name="1 Metin kutusu"/>
          <p:cNvSpPr txBox="1">
            <a:spLocks noChangeArrowheads="1"/>
          </p:cNvSpPr>
          <p:nvPr/>
        </p:nvSpPr>
        <p:spPr bwMode="auto">
          <a:xfrm>
            <a:off x="107504" y="430579"/>
            <a:ext cx="9144000" cy="1446213"/>
          </a:xfrm>
          <a:prstGeom prst="rect">
            <a:avLst/>
          </a:prstGeom>
          <a:solidFill>
            <a:srgbClr val="087815"/>
          </a:solidFill>
          <a:ln w="9525">
            <a:noFill/>
            <a:miter lim="800000"/>
            <a:headEnd/>
            <a:tailEnd/>
          </a:ln>
        </p:spPr>
        <p:txBody>
          <a:bodyPr>
            <a:spAutoFit/>
          </a:bodyPr>
          <a:lstStyle/>
          <a:p>
            <a:pPr algn="ctr"/>
            <a:r>
              <a:rPr lang="tr-TR" sz="8800" b="1" i="1" dirty="0">
                <a:solidFill>
                  <a:schemeClr val="bg1"/>
                </a:solidFill>
                <a:latin typeface="Cambria" pitchFamily="18" charset="0"/>
              </a:rPr>
              <a:t>HOŞGELDİNİZ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8B5E435E-7C84-46CD-BAEC-1047B57FA026}" type="slidenum">
              <a:rPr lang="en-US" sz="1400" b="1">
                <a:solidFill>
                  <a:srgbClr val="FFFFFF"/>
                </a:solidFill>
                <a:latin typeface="+mn-lt"/>
              </a:rPr>
              <a:pPr algn="ctr" fontAlgn="auto">
                <a:spcBef>
                  <a:spcPts val="0"/>
                </a:spcBef>
                <a:spcAft>
                  <a:spcPts val="0"/>
                </a:spcAft>
                <a:defRPr/>
              </a:pPr>
              <a:t>10</a:t>
            </a:fld>
            <a:endParaRPr lang="en-US" sz="1400" b="1" dirty="0">
              <a:solidFill>
                <a:srgbClr val="FFFFFF"/>
              </a:solidFill>
              <a:latin typeface="+mn-lt"/>
            </a:endParaRPr>
          </a:p>
        </p:txBody>
      </p:sp>
      <p:sp>
        <p:nvSpPr>
          <p:cNvPr id="36867"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36868"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36870" name="8 Dikdörtgen"/>
          <p:cNvSpPr>
            <a:spLocks noChangeArrowheads="1"/>
          </p:cNvSpPr>
          <p:nvPr/>
        </p:nvSpPr>
        <p:spPr bwMode="auto">
          <a:xfrm>
            <a:off x="899593" y="702856"/>
            <a:ext cx="7417320" cy="4524315"/>
          </a:xfrm>
          <a:prstGeom prst="rect">
            <a:avLst/>
          </a:prstGeom>
          <a:noFill/>
          <a:ln w="9525">
            <a:noFill/>
            <a:miter lim="800000"/>
            <a:headEnd/>
            <a:tailEnd/>
          </a:ln>
        </p:spPr>
        <p:txBody>
          <a:bodyPr wrap="square">
            <a:spAutoFit/>
          </a:bodyPr>
          <a:lstStyle/>
          <a:p>
            <a:pPr algn="ctr">
              <a:lnSpc>
                <a:spcPct val="150000"/>
              </a:lnSpc>
            </a:pPr>
            <a:r>
              <a:rPr lang="tr-TR" sz="4800" b="1" dirty="0">
                <a:solidFill>
                  <a:srgbClr val="FF0000"/>
                </a:solidFill>
                <a:latin typeface="Times New Roman" pitchFamily="18" charset="0"/>
                <a:ea typeface="Verdana" pitchFamily="34" charset="0"/>
                <a:cs typeface="Times New Roman" pitchFamily="18" charset="0"/>
              </a:rPr>
              <a:t>İŞARETLERİN </a:t>
            </a:r>
          </a:p>
          <a:p>
            <a:pPr algn="ctr">
              <a:lnSpc>
                <a:spcPct val="150000"/>
              </a:lnSpc>
            </a:pPr>
            <a:r>
              <a:rPr lang="tr-TR" sz="4800" b="1" dirty="0">
                <a:solidFill>
                  <a:srgbClr val="FF0000"/>
                </a:solidFill>
                <a:latin typeface="Times New Roman" pitchFamily="18" charset="0"/>
                <a:ea typeface="Verdana" pitchFamily="34" charset="0"/>
                <a:cs typeface="Times New Roman" pitchFamily="18" charset="0"/>
              </a:rPr>
              <a:t>BİRLİKTE VE BİRBİRİNİN YERİNE KULLANILMASI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F9AA4C1B-9FF1-4F64-B15A-FB2359414A3F}" type="slidenum">
              <a:rPr lang="en-US" sz="1400" b="1">
                <a:solidFill>
                  <a:srgbClr val="FFFFFF"/>
                </a:solidFill>
                <a:latin typeface="+mn-lt"/>
              </a:rPr>
              <a:pPr algn="ctr" fontAlgn="auto">
                <a:spcBef>
                  <a:spcPts val="0"/>
                </a:spcBef>
                <a:spcAft>
                  <a:spcPts val="0"/>
                </a:spcAft>
                <a:defRPr/>
              </a:pPr>
              <a:t>11</a:t>
            </a:fld>
            <a:endParaRPr lang="en-US" sz="1400" b="1" dirty="0">
              <a:solidFill>
                <a:srgbClr val="FFFFFF"/>
              </a:solidFill>
              <a:latin typeface="+mn-lt"/>
            </a:endParaRPr>
          </a:p>
        </p:txBody>
      </p:sp>
      <p:sp>
        <p:nvSpPr>
          <p:cNvPr id="37891"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37892"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37894" name="8 Dikdörtgen"/>
          <p:cNvSpPr>
            <a:spLocks noChangeArrowheads="1"/>
          </p:cNvSpPr>
          <p:nvPr/>
        </p:nvSpPr>
        <p:spPr bwMode="auto">
          <a:xfrm>
            <a:off x="214313" y="1444625"/>
            <a:ext cx="8747125" cy="3970318"/>
          </a:xfrm>
          <a:prstGeom prst="rect">
            <a:avLst/>
          </a:prstGeom>
          <a:noFill/>
          <a:ln w="9525">
            <a:noFill/>
            <a:miter lim="800000"/>
            <a:headEnd/>
            <a:tailEnd/>
          </a:ln>
        </p:spPr>
        <p:txBody>
          <a:bodyPr wrap="square">
            <a:spAutoFit/>
          </a:bodyPr>
          <a:lstStyle/>
          <a:p>
            <a:pPr>
              <a:buFont typeface="Wingdings" pitchFamily="2" charset="2"/>
              <a:buChar char="ü"/>
            </a:pPr>
            <a:r>
              <a:rPr lang="tr-TR" sz="2400" dirty="0">
                <a:latin typeface="Times New Roman" pitchFamily="18" charset="0"/>
                <a:cs typeface="Times New Roman" pitchFamily="18" charset="0"/>
              </a:rPr>
              <a:t> </a:t>
            </a:r>
            <a:r>
              <a:rPr lang="tr-TR" sz="3600" b="1" i="1" dirty="0">
                <a:solidFill>
                  <a:srgbClr val="C00000"/>
                </a:solidFill>
                <a:latin typeface="Times New Roman" pitchFamily="18" charset="0"/>
                <a:cs typeface="Times New Roman" pitchFamily="18" charset="0"/>
              </a:rPr>
              <a:t>Aynı derecede etkili ise, aşağıdaki işaretlerden herhangi biri kullanılabilir ; </a:t>
            </a:r>
          </a:p>
          <a:p>
            <a:r>
              <a:rPr lang="tr-TR" sz="3600" dirty="0">
                <a:latin typeface="Times New Roman" pitchFamily="18" charset="0"/>
                <a:cs typeface="Times New Roman" pitchFamily="18" charset="0"/>
              </a:rPr>
              <a:t> 1.  </a:t>
            </a:r>
            <a:r>
              <a:rPr lang="tr-TR" sz="3600" b="1" dirty="0">
                <a:latin typeface="Times New Roman" pitchFamily="18" charset="0"/>
                <a:cs typeface="Times New Roman" pitchFamily="18" charset="0"/>
              </a:rPr>
              <a:t>Engel veya düşme tehlikesi olan yerlerde; işaret levhası veya</a:t>
            </a:r>
            <a:r>
              <a:rPr lang="tr-TR" sz="3600" b="1" i="1" dirty="0">
                <a:latin typeface="Times New Roman" pitchFamily="18" charset="0"/>
                <a:cs typeface="Times New Roman" pitchFamily="18" charset="0"/>
              </a:rPr>
              <a:t> </a:t>
            </a:r>
            <a:r>
              <a:rPr lang="tr-TR" sz="3600" b="1" dirty="0">
                <a:latin typeface="Times New Roman" pitchFamily="18" charset="0"/>
                <a:cs typeface="Times New Roman" pitchFamily="18" charset="0"/>
              </a:rPr>
              <a:t>güvenlik rengi,</a:t>
            </a:r>
          </a:p>
          <a:p>
            <a:r>
              <a:rPr lang="tr-TR" sz="3600" b="1" dirty="0">
                <a:latin typeface="Times New Roman" pitchFamily="18" charset="0"/>
                <a:cs typeface="Times New Roman" pitchFamily="18" charset="0"/>
              </a:rPr>
              <a:t> 2</a:t>
            </a:r>
            <a:r>
              <a:rPr lang="tr-TR" sz="3600" b="1" dirty="0">
                <a:solidFill>
                  <a:schemeClr val="accent1">
                    <a:lumMod val="50000"/>
                  </a:schemeClr>
                </a:solidFill>
                <a:latin typeface="Times New Roman" pitchFamily="18" charset="0"/>
                <a:cs typeface="Times New Roman" pitchFamily="18" charset="0"/>
              </a:rPr>
              <a:t>.  Işıklı işaret, sesli sinyal veya sözlü iletişim,</a:t>
            </a:r>
          </a:p>
          <a:p>
            <a:r>
              <a:rPr lang="tr-TR" sz="3600" dirty="0">
                <a:latin typeface="Times New Roman" pitchFamily="18" charset="0"/>
                <a:cs typeface="Times New Roman" pitchFamily="18" charset="0"/>
              </a:rPr>
              <a:t> 3.  </a:t>
            </a:r>
            <a:r>
              <a:rPr lang="tr-TR" sz="3600" b="1" dirty="0">
                <a:solidFill>
                  <a:srgbClr val="00B050"/>
                </a:solidFill>
                <a:latin typeface="Times New Roman" pitchFamily="18" charset="0"/>
                <a:cs typeface="Times New Roman" pitchFamily="18" charset="0"/>
              </a:rPr>
              <a:t>El işaretleri veya sözlü iletişim</a:t>
            </a:r>
            <a:r>
              <a:rPr lang="tr-TR" sz="3600" b="1" dirty="0" smtClean="0">
                <a:solidFill>
                  <a:srgbClr val="00B050"/>
                </a:solidFill>
                <a:latin typeface="Times New Roman" pitchFamily="18" charset="0"/>
                <a:cs typeface="Times New Roman" pitchFamily="18" charset="0"/>
              </a:rPr>
              <a:t>. </a:t>
            </a:r>
            <a:r>
              <a:rPr lang="tr-TR" sz="3600" b="1" dirty="0">
                <a:solidFill>
                  <a:srgbClr val="00B050"/>
                </a:solidFill>
                <a:latin typeface="Times New Roman" pitchFamily="18" charset="0"/>
                <a:cs typeface="Times New Roman" pitchFamily="18" charset="0"/>
              </a:rPr>
              <a:t> </a:t>
            </a:r>
          </a:p>
        </p:txBody>
      </p:sp>
      <p:sp>
        <p:nvSpPr>
          <p:cNvPr id="37895" name="7 Metin kutusu"/>
          <p:cNvSpPr txBox="1">
            <a:spLocks noChangeArrowheads="1"/>
          </p:cNvSpPr>
          <p:nvPr/>
        </p:nvSpPr>
        <p:spPr bwMode="auto">
          <a:xfrm>
            <a:off x="12029" y="519787"/>
            <a:ext cx="9236311" cy="523220"/>
          </a:xfrm>
          <a:prstGeom prst="rect">
            <a:avLst/>
          </a:prstGeom>
          <a:noFill/>
          <a:ln w="9525">
            <a:noFill/>
            <a:miter lim="800000"/>
            <a:headEnd/>
            <a:tailEnd/>
          </a:ln>
        </p:spPr>
        <p:txBody>
          <a:bodyPr wrap="none">
            <a:spAutoFit/>
          </a:bodyPr>
          <a:lstStyle/>
          <a:p>
            <a:r>
              <a:rPr lang="tr-TR" sz="2800" b="1" dirty="0">
                <a:solidFill>
                  <a:srgbClr val="FF0000"/>
                </a:solidFill>
                <a:latin typeface="Times New Roman" pitchFamily="18" charset="0"/>
                <a:cs typeface="Times New Roman" pitchFamily="18" charset="0"/>
              </a:rPr>
              <a:t>İŞARETLERİN BİRBİRİNİN YERİNE KULLANILMASI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F9AA4C1B-9FF1-4F64-B15A-FB2359414A3F}" type="slidenum">
              <a:rPr lang="en-US" sz="1400" b="1">
                <a:solidFill>
                  <a:srgbClr val="FFFFFF"/>
                </a:solidFill>
                <a:latin typeface="+mn-lt"/>
              </a:rPr>
              <a:pPr algn="ctr" fontAlgn="auto">
                <a:spcBef>
                  <a:spcPts val="0"/>
                </a:spcBef>
                <a:spcAft>
                  <a:spcPts val="0"/>
                </a:spcAft>
                <a:defRPr/>
              </a:pPr>
              <a:t>12</a:t>
            </a:fld>
            <a:endParaRPr lang="en-US" sz="1400" b="1" dirty="0">
              <a:solidFill>
                <a:srgbClr val="FFFFFF"/>
              </a:solidFill>
              <a:latin typeface="+mn-lt"/>
            </a:endParaRPr>
          </a:p>
        </p:txBody>
      </p:sp>
      <p:sp>
        <p:nvSpPr>
          <p:cNvPr id="37891"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37892"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37894" name="8 Dikdörtgen"/>
          <p:cNvSpPr>
            <a:spLocks noChangeArrowheads="1"/>
          </p:cNvSpPr>
          <p:nvPr/>
        </p:nvSpPr>
        <p:spPr bwMode="auto">
          <a:xfrm>
            <a:off x="357188" y="1444625"/>
            <a:ext cx="8286750" cy="4524315"/>
          </a:xfrm>
          <a:prstGeom prst="rect">
            <a:avLst/>
          </a:prstGeom>
          <a:noFill/>
          <a:ln w="9525">
            <a:noFill/>
            <a:miter lim="800000"/>
            <a:headEnd/>
            <a:tailEnd/>
          </a:ln>
        </p:spPr>
        <p:txBody>
          <a:bodyPr>
            <a:spAutoFit/>
          </a:bodyPr>
          <a:lstStyle/>
          <a:p>
            <a:pPr>
              <a:buFont typeface="Wingdings" pitchFamily="2" charset="2"/>
              <a:buChar char="ü"/>
            </a:pPr>
            <a:r>
              <a:rPr lang="tr-TR" sz="4800" i="1" dirty="0" smtClean="0">
                <a:solidFill>
                  <a:srgbClr val="00B050"/>
                </a:solidFill>
                <a:latin typeface="Times New Roman" pitchFamily="18" charset="0"/>
                <a:cs typeface="Times New Roman" pitchFamily="18" charset="0"/>
              </a:rPr>
              <a:t>Aşağıda </a:t>
            </a:r>
            <a:r>
              <a:rPr lang="tr-TR" sz="4800" i="1" dirty="0">
                <a:solidFill>
                  <a:srgbClr val="00B050"/>
                </a:solidFill>
                <a:latin typeface="Times New Roman" pitchFamily="18" charset="0"/>
                <a:cs typeface="Times New Roman" pitchFamily="18" charset="0"/>
              </a:rPr>
              <a:t>belirtilen işaretler birlikte  kullanılabilir ;</a:t>
            </a:r>
          </a:p>
          <a:p>
            <a:r>
              <a:rPr lang="tr-TR" sz="4800" dirty="0">
                <a:solidFill>
                  <a:srgbClr val="00B050"/>
                </a:solidFill>
                <a:latin typeface="Times New Roman" pitchFamily="18" charset="0"/>
                <a:cs typeface="Times New Roman" pitchFamily="18" charset="0"/>
              </a:rPr>
              <a:t> 1.  </a:t>
            </a:r>
            <a:r>
              <a:rPr lang="tr-TR" sz="4800" dirty="0">
                <a:solidFill>
                  <a:srgbClr val="FF0000"/>
                </a:solidFill>
                <a:latin typeface="Times New Roman" pitchFamily="18" charset="0"/>
                <a:cs typeface="Times New Roman" pitchFamily="18" charset="0"/>
              </a:rPr>
              <a:t>Işıklı işaret ve sesli sinyal,</a:t>
            </a:r>
          </a:p>
          <a:p>
            <a:r>
              <a:rPr lang="tr-TR" sz="4800" dirty="0">
                <a:solidFill>
                  <a:srgbClr val="00B050"/>
                </a:solidFill>
                <a:latin typeface="Times New Roman" pitchFamily="18" charset="0"/>
                <a:cs typeface="Times New Roman" pitchFamily="18" charset="0"/>
              </a:rPr>
              <a:t> 2.  </a:t>
            </a:r>
            <a:r>
              <a:rPr lang="tr-TR" sz="4800" dirty="0">
                <a:solidFill>
                  <a:srgbClr val="7030A0"/>
                </a:solidFill>
                <a:latin typeface="Times New Roman" pitchFamily="18" charset="0"/>
                <a:cs typeface="Times New Roman" pitchFamily="18" charset="0"/>
              </a:rPr>
              <a:t>Işıklı işaret ve sözlü iletişim, </a:t>
            </a:r>
          </a:p>
          <a:p>
            <a:r>
              <a:rPr lang="tr-TR" sz="4800" dirty="0">
                <a:solidFill>
                  <a:srgbClr val="00B050"/>
                </a:solidFill>
                <a:latin typeface="Times New Roman" pitchFamily="18" charset="0"/>
                <a:cs typeface="Times New Roman" pitchFamily="18" charset="0"/>
              </a:rPr>
              <a:t> 3.  </a:t>
            </a:r>
            <a:r>
              <a:rPr lang="tr-TR" sz="4800" dirty="0">
                <a:solidFill>
                  <a:srgbClr val="0070C0"/>
                </a:solidFill>
                <a:latin typeface="Times New Roman" pitchFamily="18" charset="0"/>
                <a:cs typeface="Times New Roman" pitchFamily="18" charset="0"/>
              </a:rPr>
              <a:t>El işaretleri ve sözlü iletişim,</a:t>
            </a:r>
            <a:r>
              <a:rPr lang="tr-TR" sz="4800" dirty="0">
                <a:solidFill>
                  <a:srgbClr val="00B050"/>
                </a:solidFill>
                <a:latin typeface="Times New Roman" pitchFamily="18" charset="0"/>
                <a:cs typeface="Times New Roman" pitchFamily="18" charset="0"/>
              </a:rPr>
              <a:t> </a:t>
            </a:r>
          </a:p>
          <a:p>
            <a:r>
              <a:rPr lang="tr-TR" sz="4800" dirty="0">
                <a:solidFill>
                  <a:srgbClr val="00B050"/>
                </a:solidFill>
                <a:latin typeface="Times New Roman" pitchFamily="18" charset="0"/>
                <a:cs typeface="Times New Roman" pitchFamily="18" charset="0"/>
              </a:rPr>
              <a:t> </a:t>
            </a:r>
          </a:p>
        </p:txBody>
      </p:sp>
      <p:sp>
        <p:nvSpPr>
          <p:cNvPr id="37895" name="7 Metin kutusu"/>
          <p:cNvSpPr txBox="1">
            <a:spLocks noChangeArrowheads="1"/>
          </p:cNvSpPr>
          <p:nvPr/>
        </p:nvSpPr>
        <p:spPr bwMode="auto">
          <a:xfrm>
            <a:off x="0" y="582008"/>
            <a:ext cx="9236311" cy="523220"/>
          </a:xfrm>
          <a:prstGeom prst="rect">
            <a:avLst/>
          </a:prstGeom>
          <a:noFill/>
          <a:ln w="9525">
            <a:noFill/>
            <a:miter lim="800000"/>
            <a:headEnd/>
            <a:tailEnd/>
          </a:ln>
        </p:spPr>
        <p:txBody>
          <a:bodyPr wrap="none">
            <a:spAutoFit/>
          </a:bodyPr>
          <a:lstStyle/>
          <a:p>
            <a:r>
              <a:rPr lang="tr-TR" sz="2800" b="1" dirty="0">
                <a:solidFill>
                  <a:srgbClr val="FF0000"/>
                </a:solidFill>
                <a:latin typeface="Times New Roman" pitchFamily="18" charset="0"/>
                <a:cs typeface="Times New Roman" pitchFamily="18" charset="0"/>
              </a:rPr>
              <a:t>İŞARETLERİN BİRBİRİNİN YERİNE KULLANILMASI</a:t>
            </a:r>
          </a:p>
        </p:txBody>
      </p:sp>
    </p:spTree>
    <p:extLst>
      <p:ext uri="{BB962C8B-B14F-4D97-AF65-F5344CB8AC3E}">
        <p14:creationId xmlns:p14="http://schemas.microsoft.com/office/powerpoint/2010/main" val="1509480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14413DD1-EBC7-44BB-A757-2085EF23046C}" type="slidenum">
              <a:rPr lang="en-US" sz="1400" b="1">
                <a:solidFill>
                  <a:srgbClr val="FFFFFF"/>
                </a:solidFill>
                <a:latin typeface="+mn-lt"/>
              </a:rPr>
              <a:pPr algn="ctr" fontAlgn="auto">
                <a:spcBef>
                  <a:spcPts val="0"/>
                </a:spcBef>
                <a:spcAft>
                  <a:spcPts val="0"/>
                </a:spcAft>
                <a:defRPr/>
              </a:pPr>
              <a:t>13</a:t>
            </a:fld>
            <a:endParaRPr lang="en-US" sz="1400" b="1" dirty="0">
              <a:solidFill>
                <a:srgbClr val="FFFFFF"/>
              </a:solidFill>
              <a:latin typeface="+mn-lt"/>
            </a:endParaRPr>
          </a:p>
        </p:txBody>
      </p:sp>
      <p:sp>
        <p:nvSpPr>
          <p:cNvPr id="41987"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41988"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41990" name="7 Dikdörtgen"/>
          <p:cNvSpPr>
            <a:spLocks noChangeArrowheads="1"/>
          </p:cNvSpPr>
          <p:nvPr/>
        </p:nvSpPr>
        <p:spPr bwMode="auto">
          <a:xfrm>
            <a:off x="1285875" y="2071688"/>
            <a:ext cx="6429375" cy="1323975"/>
          </a:xfrm>
          <a:prstGeom prst="rect">
            <a:avLst/>
          </a:prstGeom>
          <a:noFill/>
          <a:ln w="9525">
            <a:noFill/>
            <a:miter lim="800000"/>
            <a:headEnd/>
            <a:tailEnd/>
          </a:ln>
        </p:spPr>
        <p:txBody>
          <a:bodyPr>
            <a:spAutoFit/>
          </a:bodyPr>
          <a:lstStyle/>
          <a:p>
            <a:pPr algn="ctr"/>
            <a:r>
              <a:rPr lang="tr-TR" sz="4000" b="1">
                <a:solidFill>
                  <a:srgbClr val="C00000"/>
                </a:solidFill>
                <a:latin typeface="Times New Roman" pitchFamily="18" charset="0"/>
                <a:ea typeface="Verdana" pitchFamily="34" charset="0"/>
                <a:cs typeface="Times New Roman" pitchFamily="18" charset="0"/>
              </a:rPr>
              <a:t>KULLANILICAK </a:t>
            </a:r>
          </a:p>
          <a:p>
            <a:pPr algn="ctr"/>
            <a:r>
              <a:rPr lang="tr-TR" sz="4000" b="1">
                <a:solidFill>
                  <a:srgbClr val="C00000"/>
                </a:solidFill>
                <a:latin typeface="Times New Roman" pitchFamily="18" charset="0"/>
                <a:ea typeface="Verdana" pitchFamily="34" charset="0"/>
                <a:cs typeface="Times New Roman" pitchFamily="18" charset="0"/>
              </a:rPr>
              <a:t>İŞARET LEVHALARI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2D8EFD3E-4F0D-411F-B394-49C4B7DEE74D}" type="slidenum">
              <a:rPr lang="en-US" sz="1400" b="1">
                <a:solidFill>
                  <a:srgbClr val="FFFFFF"/>
                </a:solidFill>
                <a:latin typeface="+mn-lt"/>
              </a:rPr>
              <a:pPr algn="ctr" fontAlgn="auto">
                <a:spcBef>
                  <a:spcPts val="0"/>
                </a:spcBef>
                <a:spcAft>
                  <a:spcPts val="0"/>
                </a:spcAft>
                <a:defRPr/>
              </a:pPr>
              <a:t>14</a:t>
            </a:fld>
            <a:endParaRPr lang="en-US" sz="1400" b="1" dirty="0">
              <a:solidFill>
                <a:srgbClr val="FFFFFF"/>
              </a:solidFill>
              <a:latin typeface="+mn-lt"/>
            </a:endParaRPr>
          </a:p>
        </p:txBody>
      </p:sp>
      <p:sp>
        <p:nvSpPr>
          <p:cNvPr id="1028"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1029"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1031" name="8 Dikdörtgen"/>
          <p:cNvSpPr>
            <a:spLocks noChangeArrowheads="1"/>
          </p:cNvSpPr>
          <p:nvPr/>
        </p:nvSpPr>
        <p:spPr bwMode="auto">
          <a:xfrm>
            <a:off x="389082" y="1184062"/>
            <a:ext cx="8461229" cy="4401205"/>
          </a:xfrm>
          <a:prstGeom prst="rect">
            <a:avLst/>
          </a:prstGeom>
          <a:noFill/>
          <a:ln w="9525">
            <a:noFill/>
            <a:miter lim="800000"/>
            <a:headEnd/>
            <a:tailEnd/>
          </a:ln>
        </p:spPr>
        <p:txBody>
          <a:bodyPr wrap="square">
            <a:spAutoFit/>
          </a:bodyPr>
          <a:lstStyle/>
          <a:p>
            <a:endParaRPr lang="tr-TR" sz="2800" i="1" u="sng" dirty="0">
              <a:latin typeface="Times New Roman" pitchFamily="18" charset="0"/>
              <a:cs typeface="Times New Roman" pitchFamily="18" charset="0"/>
            </a:endParaRPr>
          </a:p>
          <a:p>
            <a:r>
              <a:rPr lang="tr-TR" sz="3600" b="1" i="1" u="sng" dirty="0">
                <a:latin typeface="Times New Roman" pitchFamily="18" charset="0"/>
                <a:cs typeface="Times New Roman" pitchFamily="18" charset="0"/>
              </a:rPr>
              <a:t>Temel Özellikleri;</a:t>
            </a:r>
          </a:p>
          <a:p>
            <a:endParaRPr lang="tr-TR" sz="3600" b="1" i="1" dirty="0">
              <a:latin typeface="Times New Roman" pitchFamily="18" charset="0"/>
              <a:cs typeface="Times New Roman" pitchFamily="18" charset="0"/>
            </a:endParaRPr>
          </a:p>
          <a:p>
            <a:pPr>
              <a:buFont typeface="Wingdings" pitchFamily="2" charset="2"/>
              <a:buChar char="Ø"/>
            </a:pPr>
            <a:r>
              <a:rPr lang="tr-TR" sz="3600" b="1" dirty="0">
                <a:solidFill>
                  <a:srgbClr val="C00000"/>
                </a:solidFill>
                <a:latin typeface="Times New Roman" pitchFamily="18" charset="0"/>
                <a:cs typeface="Times New Roman" pitchFamily="18" charset="0"/>
              </a:rPr>
              <a:t> </a:t>
            </a:r>
            <a:r>
              <a:rPr lang="tr-TR" sz="3600" b="1" dirty="0">
                <a:latin typeface="Times New Roman" pitchFamily="18" charset="0"/>
                <a:cs typeface="Times New Roman" pitchFamily="18" charset="0"/>
              </a:rPr>
              <a:t>   Daire biçiminde,</a:t>
            </a:r>
          </a:p>
          <a:p>
            <a:pPr>
              <a:buFont typeface="Wingdings" pitchFamily="2" charset="2"/>
              <a:buChar char="Ø"/>
            </a:pPr>
            <a:r>
              <a:rPr lang="tr-TR" sz="3600" b="1" dirty="0">
                <a:solidFill>
                  <a:srgbClr val="C00000"/>
                </a:solidFill>
                <a:latin typeface="Times New Roman" pitchFamily="18" charset="0"/>
                <a:cs typeface="Times New Roman" pitchFamily="18" charset="0"/>
              </a:rPr>
              <a:t> </a:t>
            </a:r>
            <a:r>
              <a:rPr lang="tr-TR" sz="3600" b="1" dirty="0">
                <a:latin typeface="Times New Roman" pitchFamily="18" charset="0"/>
                <a:cs typeface="Times New Roman" pitchFamily="18" charset="0"/>
              </a:rPr>
              <a:t>  </a:t>
            </a:r>
            <a:r>
              <a:rPr lang="tr-TR" sz="3600" b="1" dirty="0">
                <a:solidFill>
                  <a:srgbClr val="7030A0"/>
                </a:solidFill>
                <a:latin typeface="Times New Roman" pitchFamily="18" charset="0"/>
                <a:cs typeface="Times New Roman" pitchFamily="18" charset="0"/>
              </a:rPr>
              <a:t>Beyaz zemin üzerine siyah </a:t>
            </a:r>
            <a:r>
              <a:rPr lang="tr-TR" sz="3600" b="1" dirty="0" err="1">
                <a:solidFill>
                  <a:srgbClr val="7030A0"/>
                </a:solidFill>
                <a:latin typeface="Times New Roman" pitchFamily="18" charset="0"/>
                <a:cs typeface="Times New Roman" pitchFamily="18" charset="0"/>
              </a:rPr>
              <a:t>piktogram</a:t>
            </a:r>
            <a:r>
              <a:rPr lang="tr-TR" sz="3600" b="1" dirty="0">
                <a:solidFill>
                  <a:srgbClr val="7030A0"/>
                </a:solidFill>
                <a:latin typeface="Times New Roman" pitchFamily="18" charset="0"/>
                <a:cs typeface="Times New Roman" pitchFamily="18" charset="0"/>
              </a:rPr>
              <a:t>, kırmızı çerçeve ve diyagonal çizgi </a:t>
            </a:r>
            <a:r>
              <a:rPr lang="tr-TR" sz="3600" b="1" i="1" dirty="0">
                <a:solidFill>
                  <a:srgbClr val="7030A0"/>
                </a:solidFill>
                <a:latin typeface="Times New Roman" pitchFamily="18" charset="0"/>
                <a:cs typeface="Times New Roman" pitchFamily="18" charset="0"/>
              </a:rPr>
              <a:t>(kırmızı kısımlar işaret alanının en az % 35’ini kapsayacaktır).</a:t>
            </a:r>
          </a:p>
        </p:txBody>
      </p:sp>
      <p:sp>
        <p:nvSpPr>
          <p:cNvPr id="1032" name="7 Metin kutusu"/>
          <p:cNvSpPr txBox="1">
            <a:spLocks noChangeArrowheads="1"/>
          </p:cNvSpPr>
          <p:nvPr/>
        </p:nvSpPr>
        <p:spPr bwMode="auto">
          <a:xfrm>
            <a:off x="552450" y="331244"/>
            <a:ext cx="8115300" cy="708025"/>
          </a:xfrm>
          <a:prstGeom prst="rect">
            <a:avLst/>
          </a:prstGeom>
          <a:noFill/>
          <a:ln w="9525">
            <a:noFill/>
            <a:miter lim="800000"/>
            <a:headEnd/>
            <a:tailEnd/>
          </a:ln>
        </p:spPr>
        <p:txBody>
          <a:bodyPr>
            <a:spAutoFit/>
          </a:bodyPr>
          <a:lstStyle/>
          <a:p>
            <a:r>
              <a:rPr lang="tr-TR" sz="4000" b="1" dirty="0">
                <a:solidFill>
                  <a:srgbClr val="FF0000"/>
                </a:solidFill>
                <a:latin typeface="Times New Roman" pitchFamily="18" charset="0"/>
                <a:cs typeface="Times New Roman" pitchFamily="18" charset="0"/>
              </a:rPr>
              <a:t>YASAKLAYICI İŞARETLER</a:t>
            </a:r>
          </a:p>
        </p:txBody>
      </p:sp>
      <p:graphicFrame>
        <p:nvGraphicFramePr>
          <p:cNvPr id="1026" name="Object 2"/>
          <p:cNvGraphicFramePr>
            <a:graphicFrameLocks noChangeAspect="1"/>
          </p:cNvGraphicFramePr>
          <p:nvPr>
            <p:extLst>
              <p:ext uri="{D42A27DB-BD31-4B8C-83A1-F6EECF244321}">
                <p14:modId xmlns:p14="http://schemas.microsoft.com/office/powerpoint/2010/main" val="1244159632"/>
              </p:ext>
            </p:extLst>
          </p:nvPr>
        </p:nvGraphicFramePr>
        <p:xfrm>
          <a:off x="6934200" y="1132717"/>
          <a:ext cx="1830041" cy="1896233"/>
        </p:xfrm>
        <a:graphic>
          <a:graphicData uri="http://schemas.openxmlformats.org/presentationml/2006/ole">
            <mc:AlternateContent xmlns:mc="http://schemas.openxmlformats.org/markup-compatibility/2006">
              <mc:Choice xmlns:v="urn:schemas-microsoft-com:vml" Requires="v">
                <p:oleObj spid="_x0000_s1041" name="Bit Eşlem Resmi" r:id="rId4" imgW="1819529" imgH="1809524" progId="Paint.Picture">
                  <p:embed/>
                </p:oleObj>
              </mc:Choice>
              <mc:Fallback>
                <p:oleObj name="Bit Eşlem Resmi" r:id="rId4" imgW="1819529" imgH="1809524"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132717"/>
                        <a:ext cx="1830041" cy="1896233"/>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401B3ECF-79B0-49C8-ABFB-10A5B94385CF}" type="slidenum">
              <a:rPr lang="en-US" sz="1400" b="1">
                <a:solidFill>
                  <a:srgbClr val="FFFFFF"/>
                </a:solidFill>
                <a:latin typeface="+mn-lt"/>
              </a:rPr>
              <a:pPr algn="ctr" fontAlgn="auto">
                <a:spcBef>
                  <a:spcPts val="0"/>
                </a:spcBef>
                <a:spcAft>
                  <a:spcPts val="0"/>
                </a:spcAft>
                <a:defRPr/>
              </a:pPr>
              <a:t>15</a:t>
            </a:fld>
            <a:endParaRPr lang="en-US" sz="1400" b="1" dirty="0">
              <a:solidFill>
                <a:srgbClr val="FFFFFF"/>
              </a:solidFill>
              <a:latin typeface="+mn-lt"/>
            </a:endParaRPr>
          </a:p>
        </p:txBody>
      </p:sp>
      <p:sp>
        <p:nvSpPr>
          <p:cNvPr id="43011"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43012"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pic>
        <p:nvPicPr>
          <p:cNvPr id="43014" name="Resim 1"/>
          <p:cNvPicPr>
            <a:picLocks noChangeAspect="1" noChangeArrowheads="1"/>
          </p:cNvPicPr>
          <p:nvPr/>
        </p:nvPicPr>
        <p:blipFill>
          <a:blip r:embed="rId3" cstate="print"/>
          <a:srcRect/>
          <a:stretch>
            <a:fillRect/>
          </a:stretch>
        </p:blipFill>
        <p:spPr bwMode="auto">
          <a:xfrm>
            <a:off x="642715" y="1013852"/>
            <a:ext cx="1697037" cy="1695068"/>
          </a:xfrm>
          <a:prstGeom prst="rect">
            <a:avLst/>
          </a:prstGeom>
          <a:noFill/>
          <a:ln w="9525">
            <a:noFill/>
            <a:miter lim="800000"/>
            <a:headEnd/>
            <a:tailEnd/>
          </a:ln>
        </p:spPr>
      </p:pic>
      <p:pic>
        <p:nvPicPr>
          <p:cNvPr id="43015" name="Resim 1"/>
          <p:cNvPicPr>
            <a:picLocks noChangeAspect="1" noChangeArrowheads="1"/>
          </p:cNvPicPr>
          <p:nvPr/>
        </p:nvPicPr>
        <p:blipFill>
          <a:blip r:embed="rId4" cstate="print"/>
          <a:srcRect/>
          <a:stretch>
            <a:fillRect/>
          </a:stretch>
        </p:blipFill>
        <p:spPr bwMode="auto">
          <a:xfrm>
            <a:off x="3492500" y="909390"/>
            <a:ext cx="1511548" cy="1511548"/>
          </a:xfrm>
          <a:prstGeom prst="rect">
            <a:avLst/>
          </a:prstGeom>
          <a:noFill/>
          <a:ln w="9525">
            <a:noFill/>
            <a:miter lim="800000"/>
            <a:headEnd/>
            <a:tailEnd/>
          </a:ln>
        </p:spPr>
      </p:pic>
      <p:pic>
        <p:nvPicPr>
          <p:cNvPr id="43016" name="Resim 1"/>
          <p:cNvPicPr>
            <a:picLocks noChangeAspect="1" noChangeArrowheads="1"/>
          </p:cNvPicPr>
          <p:nvPr/>
        </p:nvPicPr>
        <p:blipFill>
          <a:blip r:embed="rId5" cstate="print"/>
          <a:srcRect/>
          <a:stretch>
            <a:fillRect/>
          </a:stretch>
        </p:blipFill>
        <p:spPr bwMode="auto">
          <a:xfrm>
            <a:off x="6515795" y="982334"/>
            <a:ext cx="1656605" cy="1654578"/>
          </a:xfrm>
          <a:prstGeom prst="rect">
            <a:avLst/>
          </a:prstGeom>
          <a:noFill/>
          <a:ln w="9525">
            <a:noFill/>
            <a:miter lim="800000"/>
            <a:headEnd/>
            <a:tailEnd/>
          </a:ln>
        </p:spPr>
      </p:pic>
      <p:pic>
        <p:nvPicPr>
          <p:cNvPr id="43017" name="Resim 1"/>
          <p:cNvPicPr>
            <a:picLocks noChangeAspect="1" noChangeArrowheads="1"/>
          </p:cNvPicPr>
          <p:nvPr/>
        </p:nvPicPr>
        <p:blipFill>
          <a:blip r:embed="rId6" cstate="print"/>
          <a:srcRect/>
          <a:stretch>
            <a:fillRect/>
          </a:stretch>
        </p:blipFill>
        <p:spPr bwMode="auto">
          <a:xfrm>
            <a:off x="611560" y="3454946"/>
            <a:ext cx="1628229" cy="1628229"/>
          </a:xfrm>
          <a:prstGeom prst="rect">
            <a:avLst/>
          </a:prstGeom>
          <a:noFill/>
          <a:ln w="9525">
            <a:noFill/>
            <a:miter lim="800000"/>
            <a:headEnd/>
            <a:tailEnd/>
          </a:ln>
        </p:spPr>
      </p:pic>
      <p:pic>
        <p:nvPicPr>
          <p:cNvPr id="43018" name="Resim 1"/>
          <p:cNvPicPr>
            <a:picLocks noChangeAspect="1" noChangeArrowheads="1"/>
          </p:cNvPicPr>
          <p:nvPr/>
        </p:nvPicPr>
        <p:blipFill>
          <a:blip r:embed="rId7" cstate="print"/>
          <a:srcRect/>
          <a:stretch>
            <a:fillRect/>
          </a:stretch>
        </p:blipFill>
        <p:spPr bwMode="auto">
          <a:xfrm>
            <a:off x="3624597" y="3569896"/>
            <a:ext cx="1719634" cy="1721632"/>
          </a:xfrm>
          <a:prstGeom prst="rect">
            <a:avLst/>
          </a:prstGeom>
          <a:noFill/>
          <a:ln w="9525">
            <a:noFill/>
            <a:miter lim="800000"/>
            <a:headEnd/>
            <a:tailEnd/>
          </a:ln>
        </p:spPr>
      </p:pic>
      <p:pic>
        <p:nvPicPr>
          <p:cNvPr id="43019" name="Resim 1"/>
          <p:cNvPicPr>
            <a:picLocks noChangeAspect="1" noChangeArrowheads="1"/>
          </p:cNvPicPr>
          <p:nvPr/>
        </p:nvPicPr>
        <p:blipFill>
          <a:blip r:embed="rId8" cstate="print"/>
          <a:srcRect/>
          <a:stretch>
            <a:fillRect/>
          </a:stretch>
        </p:blipFill>
        <p:spPr bwMode="auto">
          <a:xfrm>
            <a:off x="6372200" y="3734109"/>
            <a:ext cx="1583580" cy="1585521"/>
          </a:xfrm>
          <a:prstGeom prst="rect">
            <a:avLst/>
          </a:prstGeom>
          <a:noFill/>
          <a:ln w="9525">
            <a:noFill/>
            <a:miter lim="800000"/>
            <a:headEnd/>
            <a:tailEnd/>
          </a:ln>
        </p:spPr>
      </p:pic>
      <p:sp>
        <p:nvSpPr>
          <p:cNvPr id="43020" name="16 Dikdörtgen"/>
          <p:cNvSpPr>
            <a:spLocks noChangeArrowheads="1"/>
          </p:cNvSpPr>
          <p:nvPr/>
        </p:nvSpPr>
        <p:spPr bwMode="auto">
          <a:xfrm>
            <a:off x="323124" y="2687733"/>
            <a:ext cx="2579552" cy="523220"/>
          </a:xfrm>
          <a:prstGeom prst="rect">
            <a:avLst/>
          </a:prstGeom>
          <a:noFill/>
          <a:ln w="9525">
            <a:noFill/>
            <a:miter lim="800000"/>
            <a:headEnd/>
            <a:tailEnd/>
          </a:ln>
        </p:spPr>
        <p:txBody>
          <a:bodyPr wrap="none">
            <a:spAutoFit/>
          </a:bodyPr>
          <a:lstStyle/>
          <a:p>
            <a:r>
              <a:rPr lang="tr-TR" sz="2800" b="1" dirty="0"/>
              <a:t>Sigara İçilmez</a:t>
            </a:r>
          </a:p>
        </p:txBody>
      </p:sp>
      <p:sp>
        <p:nvSpPr>
          <p:cNvPr id="43021" name="17 Dikdörtgen"/>
          <p:cNvSpPr>
            <a:spLocks noChangeArrowheads="1"/>
          </p:cNvSpPr>
          <p:nvPr/>
        </p:nvSpPr>
        <p:spPr bwMode="auto">
          <a:xfrm>
            <a:off x="3132138" y="2492375"/>
            <a:ext cx="2376487" cy="923925"/>
          </a:xfrm>
          <a:prstGeom prst="rect">
            <a:avLst/>
          </a:prstGeom>
          <a:noFill/>
          <a:ln w="9525">
            <a:noFill/>
            <a:miter lim="800000"/>
            <a:headEnd/>
            <a:tailEnd/>
          </a:ln>
        </p:spPr>
        <p:txBody>
          <a:bodyPr>
            <a:spAutoFit/>
          </a:bodyPr>
          <a:lstStyle/>
          <a:p>
            <a:pPr algn="ctr"/>
            <a:r>
              <a:rPr lang="tr-TR" b="1" dirty="0"/>
              <a:t>Sigara içmek ve açık alev kullanmak yasaktır</a:t>
            </a:r>
          </a:p>
        </p:txBody>
      </p:sp>
      <p:sp>
        <p:nvSpPr>
          <p:cNvPr id="43022" name="18 Dikdörtgen"/>
          <p:cNvSpPr>
            <a:spLocks noChangeArrowheads="1"/>
          </p:cNvSpPr>
          <p:nvPr/>
        </p:nvSpPr>
        <p:spPr bwMode="auto">
          <a:xfrm>
            <a:off x="6227763" y="2581275"/>
            <a:ext cx="2676276" cy="523220"/>
          </a:xfrm>
          <a:prstGeom prst="rect">
            <a:avLst/>
          </a:prstGeom>
          <a:noFill/>
          <a:ln w="9525">
            <a:noFill/>
            <a:miter lim="800000"/>
            <a:headEnd/>
            <a:tailEnd/>
          </a:ln>
        </p:spPr>
        <p:txBody>
          <a:bodyPr wrap="square">
            <a:spAutoFit/>
          </a:bodyPr>
          <a:lstStyle/>
          <a:p>
            <a:r>
              <a:rPr lang="tr-TR" sz="2800" b="1" dirty="0"/>
              <a:t>Yaya</a:t>
            </a:r>
            <a:r>
              <a:rPr lang="tr-TR" sz="2800" dirty="0"/>
              <a:t> </a:t>
            </a:r>
            <a:r>
              <a:rPr lang="tr-TR" sz="2800" b="1" dirty="0"/>
              <a:t>giremez</a:t>
            </a:r>
          </a:p>
        </p:txBody>
      </p:sp>
      <p:sp>
        <p:nvSpPr>
          <p:cNvPr id="43023" name="19 Dikdörtgen"/>
          <p:cNvSpPr>
            <a:spLocks noChangeArrowheads="1"/>
          </p:cNvSpPr>
          <p:nvPr/>
        </p:nvSpPr>
        <p:spPr bwMode="auto">
          <a:xfrm>
            <a:off x="541611" y="5143500"/>
            <a:ext cx="2230189" cy="1384995"/>
          </a:xfrm>
          <a:prstGeom prst="rect">
            <a:avLst/>
          </a:prstGeom>
          <a:noFill/>
          <a:ln w="9525">
            <a:noFill/>
            <a:miter lim="800000"/>
            <a:headEnd/>
            <a:tailEnd/>
          </a:ln>
        </p:spPr>
        <p:txBody>
          <a:bodyPr wrap="square">
            <a:spAutoFit/>
          </a:bodyPr>
          <a:lstStyle/>
          <a:p>
            <a:pPr algn="ctr"/>
            <a:r>
              <a:rPr lang="tr-TR" sz="2800" b="1" dirty="0"/>
              <a:t>Suyla söndürmek yasaktır</a:t>
            </a:r>
          </a:p>
        </p:txBody>
      </p:sp>
      <p:sp>
        <p:nvSpPr>
          <p:cNvPr id="43024" name="20 Dikdörtgen"/>
          <p:cNvSpPr>
            <a:spLocks noChangeArrowheads="1"/>
          </p:cNvSpPr>
          <p:nvPr/>
        </p:nvSpPr>
        <p:spPr bwMode="auto">
          <a:xfrm>
            <a:off x="3708400" y="5445125"/>
            <a:ext cx="1552028" cy="584775"/>
          </a:xfrm>
          <a:prstGeom prst="rect">
            <a:avLst/>
          </a:prstGeom>
          <a:noFill/>
          <a:ln w="9525">
            <a:noFill/>
            <a:miter lim="800000"/>
            <a:headEnd/>
            <a:tailEnd/>
          </a:ln>
        </p:spPr>
        <p:txBody>
          <a:bodyPr wrap="none">
            <a:spAutoFit/>
          </a:bodyPr>
          <a:lstStyle/>
          <a:p>
            <a:r>
              <a:rPr lang="tr-TR" sz="3200" b="1" dirty="0"/>
              <a:t>İçilmez</a:t>
            </a:r>
          </a:p>
        </p:txBody>
      </p:sp>
      <p:sp>
        <p:nvSpPr>
          <p:cNvPr id="43025" name="21 Dikdörtgen"/>
          <p:cNvSpPr>
            <a:spLocks noChangeArrowheads="1"/>
          </p:cNvSpPr>
          <p:nvPr/>
        </p:nvSpPr>
        <p:spPr bwMode="auto">
          <a:xfrm>
            <a:off x="6316373" y="5491154"/>
            <a:ext cx="2723980" cy="954107"/>
          </a:xfrm>
          <a:prstGeom prst="rect">
            <a:avLst/>
          </a:prstGeom>
          <a:noFill/>
          <a:ln w="9525">
            <a:noFill/>
            <a:miter lim="800000"/>
            <a:headEnd/>
            <a:tailEnd/>
          </a:ln>
        </p:spPr>
        <p:txBody>
          <a:bodyPr wrap="square">
            <a:spAutoFit/>
          </a:bodyPr>
          <a:lstStyle/>
          <a:p>
            <a:pPr algn="ctr"/>
            <a:r>
              <a:rPr lang="tr-TR" sz="2800" b="1" dirty="0">
                <a:solidFill>
                  <a:srgbClr val="7030A0"/>
                </a:solidFill>
              </a:rPr>
              <a:t>Yetkisiz kimse giremez</a:t>
            </a:r>
          </a:p>
        </p:txBody>
      </p:sp>
      <p:sp>
        <p:nvSpPr>
          <p:cNvPr id="43026" name="19 Metin kutusu"/>
          <p:cNvSpPr txBox="1">
            <a:spLocks noChangeArrowheads="1"/>
          </p:cNvSpPr>
          <p:nvPr/>
        </p:nvSpPr>
        <p:spPr bwMode="auto">
          <a:xfrm>
            <a:off x="251520" y="285750"/>
            <a:ext cx="8712968" cy="677108"/>
          </a:xfrm>
          <a:prstGeom prst="rect">
            <a:avLst/>
          </a:prstGeom>
          <a:noFill/>
          <a:ln w="9525">
            <a:noFill/>
            <a:miter lim="800000"/>
            <a:headEnd/>
            <a:tailEnd/>
          </a:ln>
        </p:spPr>
        <p:txBody>
          <a:bodyPr wrap="square">
            <a:spAutoFit/>
          </a:bodyPr>
          <a:lstStyle/>
          <a:p>
            <a:r>
              <a:rPr lang="tr-TR" sz="3800" b="1" dirty="0">
                <a:solidFill>
                  <a:srgbClr val="7030A0"/>
                </a:solidFill>
                <a:latin typeface="Times New Roman" pitchFamily="18" charset="0"/>
                <a:cs typeface="Times New Roman" pitchFamily="18" charset="0"/>
              </a:rPr>
              <a:t>YASAKLAYICI </a:t>
            </a:r>
            <a:r>
              <a:rPr lang="tr-TR" sz="3800" b="1" dirty="0" smtClean="0">
                <a:solidFill>
                  <a:srgbClr val="7030A0"/>
                </a:solidFill>
                <a:latin typeface="Times New Roman" pitchFamily="18" charset="0"/>
                <a:cs typeface="Times New Roman" pitchFamily="18" charset="0"/>
              </a:rPr>
              <a:t>İŞARET ÖRNEKLERİ</a:t>
            </a:r>
            <a:endParaRPr lang="tr-TR" sz="38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96EFB9AE-0562-4BF5-920A-438FA703272F}" type="slidenum">
              <a:rPr lang="en-US" sz="1400" b="1">
                <a:solidFill>
                  <a:srgbClr val="FFFFFF"/>
                </a:solidFill>
                <a:latin typeface="+mn-lt"/>
              </a:rPr>
              <a:pPr algn="ctr" fontAlgn="auto">
                <a:spcBef>
                  <a:spcPts val="0"/>
                </a:spcBef>
                <a:spcAft>
                  <a:spcPts val="0"/>
                </a:spcAft>
                <a:defRPr/>
              </a:pPr>
              <a:t>16</a:t>
            </a:fld>
            <a:endParaRPr lang="en-US" sz="1400" b="1" dirty="0">
              <a:solidFill>
                <a:srgbClr val="FFFFFF"/>
              </a:solidFill>
              <a:latin typeface="+mn-lt"/>
            </a:endParaRPr>
          </a:p>
        </p:txBody>
      </p:sp>
      <p:sp>
        <p:nvSpPr>
          <p:cNvPr id="44035"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44036"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pic>
        <p:nvPicPr>
          <p:cNvPr id="44038" name="Resim 1"/>
          <p:cNvPicPr>
            <a:picLocks noChangeAspect="1" noChangeArrowheads="1"/>
          </p:cNvPicPr>
          <p:nvPr/>
        </p:nvPicPr>
        <p:blipFill>
          <a:blip r:embed="rId3" cstate="print"/>
          <a:srcRect/>
          <a:stretch>
            <a:fillRect/>
          </a:stretch>
        </p:blipFill>
        <p:spPr bwMode="auto">
          <a:xfrm>
            <a:off x="1258888" y="1196975"/>
            <a:ext cx="2089150" cy="2084388"/>
          </a:xfrm>
          <a:prstGeom prst="rect">
            <a:avLst/>
          </a:prstGeom>
          <a:noFill/>
          <a:ln w="9525">
            <a:noFill/>
            <a:miter lim="800000"/>
            <a:headEnd/>
            <a:tailEnd/>
          </a:ln>
        </p:spPr>
      </p:pic>
      <p:pic>
        <p:nvPicPr>
          <p:cNvPr id="44039" name="Resim 1"/>
          <p:cNvPicPr>
            <a:picLocks noChangeAspect="1" noChangeArrowheads="1"/>
          </p:cNvPicPr>
          <p:nvPr/>
        </p:nvPicPr>
        <p:blipFill>
          <a:blip r:embed="rId4" cstate="print"/>
          <a:srcRect/>
          <a:stretch>
            <a:fillRect/>
          </a:stretch>
        </p:blipFill>
        <p:spPr bwMode="auto">
          <a:xfrm>
            <a:off x="1285875" y="3786188"/>
            <a:ext cx="2087563" cy="2089150"/>
          </a:xfrm>
          <a:prstGeom prst="rect">
            <a:avLst/>
          </a:prstGeom>
          <a:noFill/>
          <a:ln w="9525">
            <a:noFill/>
            <a:miter lim="800000"/>
            <a:headEnd/>
            <a:tailEnd/>
          </a:ln>
        </p:spPr>
      </p:pic>
      <p:sp>
        <p:nvSpPr>
          <p:cNvPr id="44040" name="10 Dikdörtgen"/>
          <p:cNvSpPr>
            <a:spLocks noChangeArrowheads="1"/>
          </p:cNvSpPr>
          <p:nvPr/>
        </p:nvSpPr>
        <p:spPr bwMode="auto">
          <a:xfrm>
            <a:off x="3635896" y="1844675"/>
            <a:ext cx="3676129" cy="1323439"/>
          </a:xfrm>
          <a:prstGeom prst="rect">
            <a:avLst/>
          </a:prstGeom>
          <a:noFill/>
          <a:ln w="9525">
            <a:noFill/>
            <a:miter lim="800000"/>
            <a:headEnd/>
            <a:tailEnd/>
          </a:ln>
        </p:spPr>
        <p:txBody>
          <a:bodyPr wrap="square">
            <a:spAutoFit/>
          </a:bodyPr>
          <a:lstStyle/>
          <a:p>
            <a:pPr algn="ctr"/>
            <a:r>
              <a:rPr lang="tr-TR" sz="4000" b="1" dirty="0"/>
              <a:t>İş makinası giremez</a:t>
            </a:r>
          </a:p>
        </p:txBody>
      </p:sp>
      <p:sp>
        <p:nvSpPr>
          <p:cNvPr id="44041" name="11 Dikdörtgen"/>
          <p:cNvSpPr>
            <a:spLocks noChangeArrowheads="1"/>
          </p:cNvSpPr>
          <p:nvPr/>
        </p:nvSpPr>
        <p:spPr bwMode="auto">
          <a:xfrm>
            <a:off x="3779912" y="4437063"/>
            <a:ext cx="2695501" cy="707886"/>
          </a:xfrm>
          <a:prstGeom prst="rect">
            <a:avLst/>
          </a:prstGeom>
          <a:noFill/>
          <a:ln w="9525">
            <a:noFill/>
            <a:miter lim="800000"/>
            <a:headEnd/>
            <a:tailEnd/>
          </a:ln>
        </p:spPr>
        <p:txBody>
          <a:bodyPr wrap="square">
            <a:spAutoFit/>
          </a:bodyPr>
          <a:lstStyle/>
          <a:p>
            <a:r>
              <a:rPr lang="tr-TR" sz="4000" b="1" dirty="0"/>
              <a:t>Dokunma</a:t>
            </a:r>
          </a:p>
        </p:txBody>
      </p:sp>
      <p:sp>
        <p:nvSpPr>
          <p:cNvPr id="44042" name="10 Metin kutusu"/>
          <p:cNvSpPr txBox="1">
            <a:spLocks noChangeArrowheads="1"/>
          </p:cNvSpPr>
          <p:nvPr/>
        </p:nvSpPr>
        <p:spPr bwMode="auto">
          <a:xfrm>
            <a:off x="428625" y="285750"/>
            <a:ext cx="8115300" cy="646331"/>
          </a:xfrm>
          <a:prstGeom prst="rect">
            <a:avLst/>
          </a:prstGeom>
          <a:noFill/>
          <a:ln w="9525">
            <a:noFill/>
            <a:miter lim="800000"/>
            <a:headEnd/>
            <a:tailEnd/>
          </a:ln>
        </p:spPr>
        <p:txBody>
          <a:bodyPr>
            <a:spAutoFit/>
          </a:bodyPr>
          <a:lstStyle/>
          <a:p>
            <a:r>
              <a:rPr lang="tr-TR" sz="3600" b="1" dirty="0">
                <a:latin typeface="Times New Roman" pitchFamily="18" charset="0"/>
                <a:cs typeface="Times New Roman" pitchFamily="18" charset="0"/>
              </a:rPr>
              <a:t>YASAKLAYICI </a:t>
            </a:r>
            <a:r>
              <a:rPr lang="tr-TR" sz="3600" b="1" dirty="0" smtClean="0">
                <a:latin typeface="Times New Roman" pitchFamily="18" charset="0"/>
                <a:cs typeface="Times New Roman" pitchFamily="18" charset="0"/>
              </a:rPr>
              <a:t>İŞARET ÖRNEKLERİ</a:t>
            </a:r>
            <a:endParaRPr lang="tr-TR"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70A5006F-C3D6-436C-9F0B-154AA24045BF}" type="slidenum">
              <a:rPr lang="en-US" sz="1400" b="1">
                <a:solidFill>
                  <a:srgbClr val="FFFFFF"/>
                </a:solidFill>
                <a:latin typeface="+mn-lt"/>
              </a:rPr>
              <a:pPr algn="ctr" fontAlgn="auto">
                <a:spcBef>
                  <a:spcPts val="0"/>
                </a:spcBef>
                <a:spcAft>
                  <a:spcPts val="0"/>
                </a:spcAft>
                <a:defRPr/>
              </a:pPr>
              <a:t>17</a:t>
            </a:fld>
            <a:endParaRPr lang="en-US" sz="1400" b="1" dirty="0">
              <a:solidFill>
                <a:srgbClr val="FFFFFF"/>
              </a:solidFill>
              <a:latin typeface="+mn-lt"/>
            </a:endParaRPr>
          </a:p>
        </p:txBody>
      </p:sp>
      <p:sp>
        <p:nvSpPr>
          <p:cNvPr id="2052"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2053"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2055" name="8 Dikdörtgen"/>
          <p:cNvSpPr>
            <a:spLocks noChangeArrowheads="1"/>
          </p:cNvSpPr>
          <p:nvPr/>
        </p:nvSpPr>
        <p:spPr bwMode="auto">
          <a:xfrm>
            <a:off x="428625" y="2044700"/>
            <a:ext cx="8407400" cy="3416320"/>
          </a:xfrm>
          <a:prstGeom prst="rect">
            <a:avLst/>
          </a:prstGeom>
          <a:noFill/>
          <a:ln w="9525">
            <a:noFill/>
            <a:miter lim="800000"/>
            <a:headEnd/>
            <a:tailEnd/>
          </a:ln>
        </p:spPr>
        <p:txBody>
          <a:bodyPr wrap="square">
            <a:spAutoFit/>
          </a:bodyPr>
          <a:lstStyle/>
          <a:p>
            <a:r>
              <a:rPr lang="tr-TR" sz="3600" b="1" i="1" u="sng" dirty="0" smtClean="0">
                <a:solidFill>
                  <a:srgbClr val="7030A0"/>
                </a:solidFill>
                <a:latin typeface="Times New Roman" pitchFamily="18" charset="0"/>
                <a:cs typeface="Times New Roman" pitchFamily="18" charset="0"/>
              </a:rPr>
              <a:t>Temel </a:t>
            </a:r>
            <a:r>
              <a:rPr lang="tr-TR" sz="3600" b="1" i="1" u="sng" dirty="0">
                <a:solidFill>
                  <a:srgbClr val="7030A0"/>
                </a:solidFill>
                <a:latin typeface="Times New Roman" pitchFamily="18" charset="0"/>
                <a:cs typeface="Times New Roman" pitchFamily="18" charset="0"/>
              </a:rPr>
              <a:t>Özellikleri;</a:t>
            </a:r>
          </a:p>
          <a:p>
            <a:endParaRPr lang="tr-TR" sz="3600" b="1" i="1" u="sng" dirty="0">
              <a:solidFill>
                <a:srgbClr val="7030A0"/>
              </a:solidFill>
              <a:latin typeface="Times New Roman" pitchFamily="18" charset="0"/>
              <a:cs typeface="Times New Roman" pitchFamily="18" charset="0"/>
            </a:endParaRPr>
          </a:p>
          <a:p>
            <a:pPr>
              <a:buFont typeface="Wingdings" pitchFamily="2" charset="2"/>
              <a:buChar char="Ø"/>
            </a:pPr>
            <a:r>
              <a:rPr lang="tr-TR" sz="3600" b="1" dirty="0">
                <a:solidFill>
                  <a:srgbClr val="7030A0"/>
                </a:solidFill>
                <a:latin typeface="Times New Roman" pitchFamily="18" charset="0"/>
                <a:cs typeface="Times New Roman" pitchFamily="18" charset="0"/>
              </a:rPr>
              <a:t>   Üçgen şeklinde,</a:t>
            </a:r>
          </a:p>
          <a:p>
            <a:pPr>
              <a:buFont typeface="Wingdings" pitchFamily="2" charset="2"/>
              <a:buChar char="Ø"/>
            </a:pPr>
            <a:r>
              <a:rPr lang="tr-TR" sz="3600" b="1" dirty="0">
                <a:solidFill>
                  <a:srgbClr val="7030A0"/>
                </a:solidFill>
                <a:latin typeface="Times New Roman" pitchFamily="18" charset="0"/>
                <a:cs typeface="Times New Roman" pitchFamily="18" charset="0"/>
              </a:rPr>
              <a:t>  </a:t>
            </a:r>
            <a:r>
              <a:rPr lang="tr-TR" sz="3600" b="1" dirty="0">
                <a:solidFill>
                  <a:srgbClr val="00B050"/>
                </a:solidFill>
                <a:latin typeface="Times New Roman" pitchFamily="18" charset="0"/>
                <a:cs typeface="Times New Roman" pitchFamily="18" charset="0"/>
              </a:rPr>
              <a:t>Sarı zemin üzerine siyah </a:t>
            </a:r>
            <a:r>
              <a:rPr lang="tr-TR" sz="3600" b="1" dirty="0" err="1">
                <a:solidFill>
                  <a:srgbClr val="00B050"/>
                </a:solidFill>
                <a:latin typeface="Times New Roman" pitchFamily="18" charset="0"/>
                <a:cs typeface="Times New Roman" pitchFamily="18" charset="0"/>
              </a:rPr>
              <a:t>piktogram</a:t>
            </a:r>
            <a:r>
              <a:rPr lang="tr-TR" sz="3600" b="1" dirty="0">
                <a:solidFill>
                  <a:srgbClr val="00B050"/>
                </a:solidFill>
                <a:latin typeface="Times New Roman" pitchFamily="18" charset="0"/>
                <a:cs typeface="Times New Roman" pitchFamily="18" charset="0"/>
              </a:rPr>
              <a:t>, siyah çerçeve </a:t>
            </a:r>
            <a:r>
              <a:rPr lang="tr-TR" sz="3600" b="1" i="1" dirty="0">
                <a:solidFill>
                  <a:srgbClr val="00B050"/>
                </a:solidFill>
                <a:latin typeface="Times New Roman" pitchFamily="18" charset="0"/>
                <a:cs typeface="Times New Roman" pitchFamily="18" charset="0"/>
              </a:rPr>
              <a:t>(sarı kısımlar işaret alanının en az % 50’sini kapsayacaktır).</a:t>
            </a:r>
            <a:endParaRPr lang="tr-TR" sz="3600" b="1" i="1" dirty="0">
              <a:solidFill>
                <a:srgbClr val="00B050"/>
              </a:solidFill>
              <a:latin typeface="Times New Roman" pitchFamily="18" charset="0"/>
              <a:ea typeface="Verdana" pitchFamily="34" charset="0"/>
              <a:cs typeface="Times New Roman" pitchFamily="18" charset="0"/>
            </a:endParaRPr>
          </a:p>
        </p:txBody>
      </p:sp>
      <p:sp>
        <p:nvSpPr>
          <p:cNvPr id="2056" name="7 Metin kutusu"/>
          <p:cNvSpPr txBox="1">
            <a:spLocks noChangeArrowheads="1"/>
          </p:cNvSpPr>
          <p:nvPr/>
        </p:nvSpPr>
        <p:spPr bwMode="auto">
          <a:xfrm>
            <a:off x="428625" y="521493"/>
            <a:ext cx="6643687" cy="1446550"/>
          </a:xfrm>
          <a:prstGeom prst="rect">
            <a:avLst/>
          </a:prstGeom>
          <a:noFill/>
          <a:ln w="9525">
            <a:noFill/>
            <a:miter lim="800000"/>
            <a:headEnd/>
            <a:tailEnd/>
          </a:ln>
        </p:spPr>
        <p:txBody>
          <a:bodyPr>
            <a:spAutoFit/>
          </a:bodyPr>
          <a:lstStyle/>
          <a:p>
            <a:r>
              <a:rPr lang="tr-TR" sz="4400" b="1" dirty="0">
                <a:latin typeface="Times New Roman" pitchFamily="18" charset="0"/>
                <a:cs typeface="Times New Roman" pitchFamily="18" charset="0"/>
              </a:rPr>
              <a:t>TEHLİKE VE UYARI İŞARETLERİ</a:t>
            </a:r>
          </a:p>
        </p:txBody>
      </p:sp>
      <p:graphicFrame>
        <p:nvGraphicFramePr>
          <p:cNvPr id="2050" name="Object 2"/>
          <p:cNvGraphicFramePr>
            <a:graphicFrameLocks noChangeAspect="1"/>
          </p:cNvGraphicFramePr>
          <p:nvPr>
            <p:extLst>
              <p:ext uri="{D42A27DB-BD31-4B8C-83A1-F6EECF244321}">
                <p14:modId xmlns:p14="http://schemas.microsoft.com/office/powerpoint/2010/main" val="1182627998"/>
              </p:ext>
            </p:extLst>
          </p:nvPr>
        </p:nvGraphicFramePr>
        <p:xfrm>
          <a:off x="6929438" y="240996"/>
          <a:ext cx="1906587" cy="1727047"/>
        </p:xfrm>
        <a:graphic>
          <a:graphicData uri="http://schemas.openxmlformats.org/presentationml/2006/ole">
            <mc:AlternateContent xmlns:mc="http://schemas.openxmlformats.org/markup-compatibility/2006">
              <mc:Choice xmlns:v="urn:schemas-microsoft-com:vml" Requires="v">
                <p:oleObj spid="_x0000_s2065" name="Bit Eşlem Resmi" r:id="rId4" imgW="1848108" imgH="1628571" progId="Paint.Picture">
                  <p:embed/>
                </p:oleObj>
              </mc:Choice>
              <mc:Fallback>
                <p:oleObj name="Bit Eşlem Resmi" r:id="rId4" imgW="1848108" imgH="1628571"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9438" y="240996"/>
                        <a:ext cx="1906587" cy="1727047"/>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8486139" y="6492875"/>
            <a:ext cx="1315721" cy="3651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fld id="{C1C50257-CE38-419D-B53E-30C208F7BF66}" type="slidenum">
              <a:rPr lang="en-US">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pPr>
                <a:defRPr/>
              </a:pPr>
              <a:t>18</a:t>
            </a:fld>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5059" name="Picture 12" descr="flammat.gif (1018 bytes)"/>
          <p:cNvPicPr>
            <a:picLocks noChangeAspect="1" noChangeArrowheads="1"/>
          </p:cNvPicPr>
          <p:nvPr/>
        </p:nvPicPr>
        <p:blipFill>
          <a:blip r:embed="rId2" r:link="rId3" cstate="print"/>
          <a:srcRect/>
          <a:stretch>
            <a:fillRect/>
          </a:stretch>
        </p:blipFill>
        <p:spPr bwMode="auto">
          <a:xfrm>
            <a:off x="693738" y="903288"/>
            <a:ext cx="1439862" cy="1389062"/>
          </a:xfrm>
          <a:prstGeom prst="rect">
            <a:avLst/>
          </a:prstGeom>
          <a:noFill/>
          <a:ln w="9525">
            <a:noFill/>
            <a:miter lim="800000"/>
            <a:headEnd/>
            <a:tailEnd/>
          </a:ln>
        </p:spPr>
      </p:pic>
      <p:pic>
        <p:nvPicPr>
          <p:cNvPr id="45060" name="Picture 11" descr="explmat.gif (1065 bytes)"/>
          <p:cNvPicPr>
            <a:picLocks noChangeAspect="1" noChangeArrowheads="1"/>
          </p:cNvPicPr>
          <p:nvPr/>
        </p:nvPicPr>
        <p:blipFill>
          <a:blip r:embed="rId4" r:link="rId5" cstate="print"/>
          <a:srcRect/>
          <a:stretch>
            <a:fillRect/>
          </a:stretch>
        </p:blipFill>
        <p:spPr bwMode="auto">
          <a:xfrm>
            <a:off x="2733675" y="782638"/>
            <a:ext cx="1582738" cy="1541462"/>
          </a:xfrm>
          <a:prstGeom prst="rect">
            <a:avLst/>
          </a:prstGeom>
          <a:noFill/>
          <a:ln w="9525">
            <a:noFill/>
            <a:miter lim="800000"/>
            <a:headEnd/>
            <a:tailEnd/>
          </a:ln>
        </p:spPr>
      </p:pic>
      <p:pic>
        <p:nvPicPr>
          <p:cNvPr id="45061" name="Picture 10" descr="toxmat.gif (982 bytes)"/>
          <p:cNvPicPr>
            <a:picLocks noChangeAspect="1" noChangeArrowheads="1"/>
          </p:cNvPicPr>
          <p:nvPr/>
        </p:nvPicPr>
        <p:blipFill>
          <a:blip r:embed="rId6" r:link="rId7" cstate="print"/>
          <a:srcRect/>
          <a:stretch>
            <a:fillRect/>
          </a:stretch>
        </p:blipFill>
        <p:spPr bwMode="auto">
          <a:xfrm>
            <a:off x="4741863" y="849313"/>
            <a:ext cx="1509712" cy="1522412"/>
          </a:xfrm>
          <a:prstGeom prst="rect">
            <a:avLst/>
          </a:prstGeom>
          <a:noFill/>
          <a:ln w="9525">
            <a:noFill/>
            <a:miter lim="800000"/>
            <a:headEnd/>
            <a:tailEnd/>
          </a:ln>
        </p:spPr>
      </p:pic>
      <p:pic>
        <p:nvPicPr>
          <p:cNvPr id="45062" name="Picture 9" descr="Coromat.gif (965 bytes)"/>
          <p:cNvPicPr>
            <a:picLocks noChangeAspect="1" noChangeArrowheads="1"/>
          </p:cNvPicPr>
          <p:nvPr/>
        </p:nvPicPr>
        <p:blipFill>
          <a:blip r:embed="rId8" r:link="rId9" cstate="print"/>
          <a:srcRect/>
          <a:stretch>
            <a:fillRect/>
          </a:stretch>
        </p:blipFill>
        <p:spPr bwMode="auto">
          <a:xfrm>
            <a:off x="6875463" y="838200"/>
            <a:ext cx="1725612" cy="1519238"/>
          </a:xfrm>
          <a:prstGeom prst="rect">
            <a:avLst/>
          </a:prstGeom>
          <a:noFill/>
          <a:ln w="9525">
            <a:noFill/>
            <a:miter lim="800000"/>
            <a:headEnd/>
            <a:tailEnd/>
          </a:ln>
        </p:spPr>
      </p:pic>
      <p:pic>
        <p:nvPicPr>
          <p:cNvPr id="45063" name="Picture 8" descr="radiomat.gif (945 bytes)"/>
          <p:cNvPicPr>
            <a:picLocks noChangeAspect="1" noChangeArrowheads="1"/>
          </p:cNvPicPr>
          <p:nvPr/>
        </p:nvPicPr>
        <p:blipFill>
          <a:blip r:embed="rId10" r:link="rId11" cstate="print"/>
          <a:srcRect/>
          <a:stretch>
            <a:fillRect/>
          </a:stretch>
        </p:blipFill>
        <p:spPr bwMode="auto">
          <a:xfrm>
            <a:off x="485775" y="3032125"/>
            <a:ext cx="1638300" cy="1539875"/>
          </a:xfrm>
          <a:prstGeom prst="rect">
            <a:avLst/>
          </a:prstGeom>
          <a:noFill/>
          <a:ln w="9525">
            <a:noFill/>
            <a:miter lim="800000"/>
            <a:headEnd/>
            <a:tailEnd/>
          </a:ln>
        </p:spPr>
      </p:pic>
      <p:pic>
        <p:nvPicPr>
          <p:cNvPr id="45064" name="Picture 7" descr="overld.gif (1079 bytes)"/>
          <p:cNvPicPr>
            <a:picLocks noChangeAspect="1" noChangeArrowheads="1"/>
          </p:cNvPicPr>
          <p:nvPr/>
        </p:nvPicPr>
        <p:blipFill>
          <a:blip r:embed="rId12" r:link="rId13" cstate="print"/>
          <a:srcRect/>
          <a:stretch>
            <a:fillRect/>
          </a:stretch>
        </p:blipFill>
        <p:spPr bwMode="auto">
          <a:xfrm>
            <a:off x="2720975" y="3003550"/>
            <a:ext cx="1682750" cy="1597025"/>
          </a:xfrm>
          <a:prstGeom prst="rect">
            <a:avLst/>
          </a:prstGeom>
          <a:noFill/>
          <a:ln w="9525">
            <a:noFill/>
            <a:miter lim="800000"/>
            <a:headEnd/>
            <a:tailEnd/>
          </a:ln>
        </p:spPr>
      </p:pic>
      <p:pic>
        <p:nvPicPr>
          <p:cNvPr id="45065" name="Picture 5" descr="danelec.gif (987 bytes)"/>
          <p:cNvPicPr>
            <a:picLocks noChangeAspect="1" noChangeArrowheads="1"/>
          </p:cNvPicPr>
          <p:nvPr/>
        </p:nvPicPr>
        <p:blipFill>
          <a:blip r:embed="rId14" r:link="rId15" cstate="print"/>
          <a:srcRect/>
          <a:stretch>
            <a:fillRect/>
          </a:stretch>
        </p:blipFill>
        <p:spPr bwMode="auto">
          <a:xfrm>
            <a:off x="7027863" y="2968625"/>
            <a:ext cx="1573212" cy="1473200"/>
          </a:xfrm>
          <a:prstGeom prst="rect">
            <a:avLst/>
          </a:prstGeom>
          <a:noFill/>
          <a:ln w="9525">
            <a:noFill/>
            <a:miter lim="800000"/>
            <a:headEnd/>
            <a:tailEnd/>
          </a:ln>
        </p:spPr>
      </p:pic>
      <p:pic>
        <p:nvPicPr>
          <p:cNvPr id="45066" name="Picture 4" descr="gendang.gif (948 bytes)"/>
          <p:cNvPicPr>
            <a:picLocks noChangeAspect="1" noChangeArrowheads="1"/>
          </p:cNvPicPr>
          <p:nvPr/>
        </p:nvPicPr>
        <p:blipFill>
          <a:blip r:embed="rId16" r:link="rId17" cstate="print"/>
          <a:srcRect/>
          <a:stretch>
            <a:fillRect/>
          </a:stretch>
        </p:blipFill>
        <p:spPr bwMode="auto">
          <a:xfrm>
            <a:off x="539750" y="4946650"/>
            <a:ext cx="1584325" cy="1392238"/>
          </a:xfrm>
          <a:prstGeom prst="rect">
            <a:avLst/>
          </a:prstGeom>
          <a:noFill/>
          <a:ln w="9525">
            <a:noFill/>
            <a:miter lim="800000"/>
            <a:headEnd/>
            <a:tailEnd/>
          </a:ln>
        </p:spPr>
      </p:pic>
      <p:pic>
        <p:nvPicPr>
          <p:cNvPr id="45067" name="Picture 3" descr="lasbeam.gif (888 bytes)"/>
          <p:cNvPicPr>
            <a:picLocks noChangeAspect="1" noChangeArrowheads="1"/>
          </p:cNvPicPr>
          <p:nvPr/>
        </p:nvPicPr>
        <p:blipFill>
          <a:blip r:embed="rId18" r:link="rId19" cstate="print"/>
          <a:srcRect/>
          <a:stretch>
            <a:fillRect/>
          </a:stretch>
        </p:blipFill>
        <p:spPr bwMode="auto">
          <a:xfrm>
            <a:off x="2643188" y="4714875"/>
            <a:ext cx="1566862" cy="1512888"/>
          </a:xfrm>
          <a:prstGeom prst="rect">
            <a:avLst/>
          </a:prstGeom>
          <a:noFill/>
          <a:ln w="9525">
            <a:noFill/>
            <a:miter lim="800000"/>
            <a:headEnd/>
            <a:tailEnd/>
          </a:ln>
        </p:spPr>
      </p:pic>
      <p:pic>
        <p:nvPicPr>
          <p:cNvPr id="45068" name="Picture 2" descr="oxidmat.gif (1028 bytes)"/>
          <p:cNvPicPr>
            <a:picLocks noChangeAspect="1" noChangeArrowheads="1"/>
          </p:cNvPicPr>
          <p:nvPr/>
        </p:nvPicPr>
        <p:blipFill>
          <a:blip r:embed="rId20" r:link="rId21" cstate="print"/>
          <a:srcRect/>
          <a:stretch>
            <a:fillRect/>
          </a:stretch>
        </p:blipFill>
        <p:spPr bwMode="auto">
          <a:xfrm>
            <a:off x="7194550" y="4772025"/>
            <a:ext cx="1552575" cy="1566863"/>
          </a:xfrm>
          <a:prstGeom prst="rect">
            <a:avLst/>
          </a:prstGeom>
          <a:noFill/>
          <a:ln w="9525">
            <a:noFill/>
            <a:miter lim="800000"/>
            <a:headEnd/>
            <a:tailEnd/>
          </a:ln>
        </p:spPr>
      </p:pic>
      <p:pic>
        <p:nvPicPr>
          <p:cNvPr id="45069" name="Picture 1" descr="nonion.gif (1131 bytes)"/>
          <p:cNvPicPr>
            <a:picLocks noChangeAspect="1" noChangeArrowheads="1"/>
          </p:cNvPicPr>
          <p:nvPr/>
        </p:nvPicPr>
        <p:blipFill>
          <a:blip r:embed="rId22" r:link="rId23" cstate="print"/>
          <a:srcRect/>
          <a:stretch>
            <a:fillRect/>
          </a:stretch>
        </p:blipFill>
        <p:spPr bwMode="auto">
          <a:xfrm>
            <a:off x="4865688" y="4811713"/>
            <a:ext cx="1555750" cy="1611312"/>
          </a:xfrm>
          <a:prstGeom prst="rect">
            <a:avLst/>
          </a:prstGeom>
          <a:noFill/>
          <a:ln w="9525">
            <a:noFill/>
            <a:miter lim="800000"/>
            <a:headEnd/>
            <a:tailEnd/>
          </a:ln>
        </p:spPr>
      </p:pic>
      <p:sp>
        <p:nvSpPr>
          <p:cNvPr id="45070" name="Dikdörtgen 4"/>
          <p:cNvSpPr>
            <a:spLocks noChangeArrowheads="1"/>
          </p:cNvSpPr>
          <p:nvPr/>
        </p:nvSpPr>
        <p:spPr bwMode="auto">
          <a:xfrm>
            <a:off x="357188" y="2284413"/>
            <a:ext cx="2154237" cy="646112"/>
          </a:xfrm>
          <a:prstGeom prst="rect">
            <a:avLst/>
          </a:prstGeom>
          <a:noFill/>
          <a:ln w="9525">
            <a:noFill/>
            <a:miter lim="800000"/>
            <a:headEnd/>
            <a:tailEnd/>
          </a:ln>
        </p:spPr>
        <p:txBody>
          <a:bodyPr>
            <a:spAutoFit/>
          </a:bodyPr>
          <a:lstStyle/>
          <a:p>
            <a:pPr algn="ctr"/>
            <a:r>
              <a:rPr lang="tr-TR" b="1">
                <a:latin typeface="Times New Roman" pitchFamily="18" charset="0"/>
                <a:cs typeface="Times New Roman" pitchFamily="18" charset="0"/>
              </a:rPr>
              <a:t>Parlayıcı madde veya yüksek ısı</a:t>
            </a:r>
          </a:p>
        </p:txBody>
      </p:sp>
      <p:sp>
        <p:nvSpPr>
          <p:cNvPr id="45071" name="Dikdörtgen 6"/>
          <p:cNvSpPr>
            <a:spLocks noChangeArrowheads="1"/>
          </p:cNvSpPr>
          <p:nvPr/>
        </p:nvSpPr>
        <p:spPr bwMode="auto">
          <a:xfrm>
            <a:off x="2635250" y="2336800"/>
            <a:ext cx="1768475" cy="368300"/>
          </a:xfrm>
          <a:prstGeom prst="rect">
            <a:avLst/>
          </a:prstGeom>
          <a:noFill/>
          <a:ln w="9525">
            <a:noFill/>
            <a:miter lim="800000"/>
            <a:headEnd/>
            <a:tailEnd/>
          </a:ln>
        </p:spPr>
        <p:txBody>
          <a:bodyPr wrap="none">
            <a:spAutoFit/>
          </a:bodyPr>
          <a:lstStyle/>
          <a:p>
            <a:pPr algn="ctr"/>
            <a:r>
              <a:rPr lang="tr-TR" b="1">
                <a:latin typeface="Times New Roman" pitchFamily="18" charset="0"/>
                <a:cs typeface="Times New Roman" pitchFamily="18" charset="0"/>
              </a:rPr>
              <a:t>Patlayıcı madde</a:t>
            </a:r>
          </a:p>
        </p:txBody>
      </p:sp>
      <p:graphicFrame>
        <p:nvGraphicFramePr>
          <p:cNvPr id="8" name="Tablo 7"/>
          <p:cNvGraphicFramePr>
            <a:graphicFrameLocks noGrp="1"/>
          </p:cNvGraphicFramePr>
          <p:nvPr/>
        </p:nvGraphicFramePr>
        <p:xfrm>
          <a:off x="4476750" y="2262188"/>
          <a:ext cx="2121571" cy="858544"/>
        </p:xfrm>
        <a:graphic>
          <a:graphicData uri="http://schemas.openxmlformats.org/drawingml/2006/table">
            <a:tbl>
              <a:tblPr/>
              <a:tblGrid>
                <a:gridCol w="2121571"/>
              </a:tblGrid>
              <a:tr h="656614">
                <a:tc>
                  <a:txBody>
                    <a:bodyPr/>
                    <a:lstStyle/>
                    <a:p>
                      <a:pPr algn="ctr">
                        <a:spcAft>
                          <a:spcPts val="0"/>
                        </a:spcAft>
                      </a:pPr>
                      <a:r>
                        <a:rPr lang="tr-TR" sz="1800" b="1" dirty="0" err="1">
                          <a:effectLst/>
                          <a:latin typeface="Times New Roman" panose="02020603050405020304" pitchFamily="18" charset="0"/>
                          <a:ea typeface="Times New Roman" panose="02020603050405020304" pitchFamily="18" charset="0"/>
                        </a:rPr>
                        <a:t>Toksik</a:t>
                      </a:r>
                      <a:r>
                        <a:rPr lang="tr-TR" sz="1800" b="1" dirty="0">
                          <a:effectLst/>
                          <a:latin typeface="Times New Roman" panose="02020603050405020304" pitchFamily="18" charset="0"/>
                          <a:ea typeface="Times New Roman" panose="02020603050405020304" pitchFamily="18" charset="0"/>
                        </a:rPr>
                        <a:t> (Zehirli) madde</a:t>
                      </a:r>
                    </a:p>
                  </a:txBody>
                  <a:tcPr marL="9525" marR="9525" marT="9525" marB="9525" anchor="ctr">
                    <a:lnL>
                      <a:noFill/>
                    </a:lnL>
                    <a:lnR>
                      <a:noFill/>
                    </a:lnR>
                    <a:lnT>
                      <a:noFill/>
                    </a:lnT>
                    <a:lnB>
                      <a:noFill/>
                    </a:lnB>
                  </a:tcPr>
                </a:tc>
              </a:tr>
              <a:tr h="0">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endParaRPr>
                    </a:p>
                  </a:txBody>
                  <a:tcPr marL="9525" marR="9525" marT="9525" marB="9525" anchor="ctr">
                    <a:lnL>
                      <a:noFill/>
                    </a:lnL>
                    <a:lnR>
                      <a:noFill/>
                    </a:lnR>
                    <a:lnT>
                      <a:noFill/>
                    </a:lnT>
                    <a:lnB>
                      <a:noFill/>
                    </a:lnB>
                  </a:tcPr>
                </a:tc>
              </a:tr>
            </a:tbl>
          </a:graphicData>
        </a:graphic>
      </p:graphicFrame>
      <p:pic>
        <p:nvPicPr>
          <p:cNvPr id="45075" name="Picture 6" descr="indtrck.gif (1133 bytes)"/>
          <p:cNvPicPr>
            <a:picLocks noChangeAspect="1" noChangeArrowheads="1"/>
          </p:cNvPicPr>
          <p:nvPr/>
        </p:nvPicPr>
        <p:blipFill>
          <a:blip r:embed="rId24" r:link="rId25" cstate="print"/>
          <a:srcRect/>
          <a:stretch>
            <a:fillRect/>
          </a:stretch>
        </p:blipFill>
        <p:spPr bwMode="auto">
          <a:xfrm>
            <a:off x="4721225" y="3003550"/>
            <a:ext cx="1792288" cy="1617663"/>
          </a:xfrm>
          <a:prstGeom prst="rect">
            <a:avLst/>
          </a:prstGeom>
          <a:noFill/>
          <a:ln w="9525">
            <a:noFill/>
            <a:miter lim="800000"/>
            <a:headEnd/>
            <a:tailEnd/>
          </a:ln>
        </p:spPr>
      </p:pic>
      <p:sp>
        <p:nvSpPr>
          <p:cNvPr id="45076" name="Dikdörtgen 8"/>
          <p:cNvSpPr>
            <a:spLocks noChangeArrowheads="1"/>
          </p:cNvSpPr>
          <p:nvPr/>
        </p:nvSpPr>
        <p:spPr bwMode="auto">
          <a:xfrm>
            <a:off x="6796088" y="2271713"/>
            <a:ext cx="1884362" cy="369887"/>
          </a:xfrm>
          <a:prstGeom prst="rect">
            <a:avLst/>
          </a:prstGeom>
          <a:noFill/>
          <a:ln w="9525">
            <a:noFill/>
            <a:miter lim="800000"/>
            <a:headEnd/>
            <a:tailEnd/>
          </a:ln>
        </p:spPr>
        <p:txBody>
          <a:bodyPr wrap="none">
            <a:spAutoFit/>
          </a:bodyPr>
          <a:lstStyle/>
          <a:p>
            <a:pPr algn="ctr"/>
            <a:r>
              <a:rPr lang="tr-TR" b="1">
                <a:solidFill>
                  <a:srgbClr val="000000"/>
                </a:solidFill>
                <a:latin typeface="Times New Roman" pitchFamily="18" charset="0"/>
                <a:cs typeface="Times New Roman" pitchFamily="18" charset="0"/>
              </a:rPr>
              <a:t>Aşındırıcı madde</a:t>
            </a:r>
          </a:p>
        </p:txBody>
      </p:sp>
      <p:sp>
        <p:nvSpPr>
          <p:cNvPr id="45077" name="Dikdörtgen 9"/>
          <p:cNvSpPr>
            <a:spLocks noChangeArrowheads="1"/>
          </p:cNvSpPr>
          <p:nvPr/>
        </p:nvSpPr>
        <p:spPr bwMode="auto">
          <a:xfrm>
            <a:off x="369888" y="4337050"/>
            <a:ext cx="2012950" cy="369888"/>
          </a:xfrm>
          <a:prstGeom prst="rect">
            <a:avLst/>
          </a:prstGeom>
          <a:noFill/>
          <a:ln w="9525">
            <a:noFill/>
            <a:miter lim="800000"/>
            <a:headEnd/>
            <a:tailEnd/>
          </a:ln>
        </p:spPr>
        <p:txBody>
          <a:bodyPr wrap="none">
            <a:spAutoFit/>
          </a:bodyPr>
          <a:lstStyle/>
          <a:p>
            <a:pPr algn="ctr"/>
            <a:r>
              <a:rPr lang="tr-TR" b="1">
                <a:latin typeface="Times New Roman" pitchFamily="18" charset="0"/>
                <a:cs typeface="Times New Roman" pitchFamily="18" charset="0"/>
              </a:rPr>
              <a:t>Radyoaktif madde</a:t>
            </a:r>
          </a:p>
        </p:txBody>
      </p:sp>
      <p:sp>
        <p:nvSpPr>
          <p:cNvPr id="45078" name="Dikdörtgen 10"/>
          <p:cNvSpPr>
            <a:spLocks noChangeArrowheads="1"/>
          </p:cNvSpPr>
          <p:nvPr/>
        </p:nvSpPr>
        <p:spPr bwMode="auto">
          <a:xfrm>
            <a:off x="2974975" y="4341813"/>
            <a:ext cx="1063625" cy="369887"/>
          </a:xfrm>
          <a:prstGeom prst="rect">
            <a:avLst/>
          </a:prstGeom>
          <a:noFill/>
          <a:ln w="9525">
            <a:noFill/>
            <a:miter lim="800000"/>
            <a:headEnd/>
            <a:tailEnd/>
          </a:ln>
        </p:spPr>
        <p:txBody>
          <a:bodyPr wrap="none">
            <a:spAutoFit/>
          </a:bodyPr>
          <a:lstStyle/>
          <a:p>
            <a:pPr algn="ctr"/>
            <a:r>
              <a:rPr lang="tr-TR" b="1">
                <a:latin typeface="Times New Roman" pitchFamily="18" charset="0"/>
                <a:cs typeface="Times New Roman" pitchFamily="18" charset="0"/>
              </a:rPr>
              <a:t>Asılı yük</a:t>
            </a:r>
          </a:p>
        </p:txBody>
      </p:sp>
      <p:sp>
        <p:nvSpPr>
          <p:cNvPr id="45079" name="Dikdörtgen 11"/>
          <p:cNvSpPr>
            <a:spLocks noChangeArrowheads="1"/>
          </p:cNvSpPr>
          <p:nvPr/>
        </p:nvSpPr>
        <p:spPr bwMode="auto">
          <a:xfrm>
            <a:off x="4930775" y="4305300"/>
            <a:ext cx="1320800" cy="368300"/>
          </a:xfrm>
          <a:prstGeom prst="rect">
            <a:avLst/>
          </a:prstGeom>
          <a:noFill/>
          <a:ln w="9525">
            <a:noFill/>
            <a:miter lim="800000"/>
            <a:headEnd/>
            <a:tailEnd/>
          </a:ln>
        </p:spPr>
        <p:txBody>
          <a:bodyPr wrap="none">
            <a:spAutoFit/>
          </a:bodyPr>
          <a:lstStyle/>
          <a:p>
            <a:pPr algn="ctr"/>
            <a:r>
              <a:rPr lang="tr-TR" b="1">
                <a:latin typeface="Times New Roman" pitchFamily="18" charset="0"/>
                <a:cs typeface="Times New Roman" pitchFamily="18" charset="0"/>
              </a:rPr>
              <a:t>İş makinası</a:t>
            </a:r>
          </a:p>
        </p:txBody>
      </p:sp>
      <p:sp>
        <p:nvSpPr>
          <p:cNvPr id="45080" name="Dikdörtgen 12"/>
          <p:cNvSpPr>
            <a:spLocks noChangeArrowheads="1"/>
          </p:cNvSpPr>
          <p:nvPr/>
        </p:nvSpPr>
        <p:spPr bwMode="auto">
          <a:xfrm>
            <a:off x="6872288" y="4267200"/>
            <a:ext cx="1884362" cy="369888"/>
          </a:xfrm>
          <a:prstGeom prst="rect">
            <a:avLst/>
          </a:prstGeom>
          <a:noFill/>
          <a:ln w="9525">
            <a:noFill/>
            <a:miter lim="800000"/>
            <a:headEnd/>
            <a:tailEnd/>
          </a:ln>
        </p:spPr>
        <p:txBody>
          <a:bodyPr wrap="none">
            <a:spAutoFit/>
          </a:bodyPr>
          <a:lstStyle/>
          <a:p>
            <a:pPr algn="ctr"/>
            <a:r>
              <a:rPr lang="tr-TR" b="1">
                <a:latin typeface="Times New Roman" pitchFamily="18" charset="0"/>
                <a:cs typeface="Times New Roman" pitchFamily="18" charset="0"/>
              </a:rPr>
              <a:t>Elektrik tehlikesi</a:t>
            </a:r>
          </a:p>
        </p:txBody>
      </p:sp>
      <p:sp>
        <p:nvSpPr>
          <p:cNvPr id="45081" name="Dikdörtgen 13"/>
          <p:cNvSpPr>
            <a:spLocks noChangeArrowheads="1"/>
          </p:cNvSpPr>
          <p:nvPr/>
        </p:nvSpPr>
        <p:spPr bwMode="auto">
          <a:xfrm>
            <a:off x="817563" y="6238875"/>
            <a:ext cx="906462" cy="368300"/>
          </a:xfrm>
          <a:prstGeom prst="rect">
            <a:avLst/>
          </a:prstGeom>
          <a:noFill/>
          <a:ln w="9525">
            <a:noFill/>
            <a:miter lim="800000"/>
            <a:headEnd/>
            <a:tailEnd/>
          </a:ln>
        </p:spPr>
        <p:txBody>
          <a:bodyPr wrap="none">
            <a:spAutoFit/>
          </a:bodyPr>
          <a:lstStyle/>
          <a:p>
            <a:pPr algn="ctr"/>
            <a:r>
              <a:rPr lang="tr-TR" b="1">
                <a:latin typeface="Times New Roman" pitchFamily="18" charset="0"/>
                <a:cs typeface="Times New Roman" pitchFamily="18" charset="0"/>
              </a:rPr>
              <a:t>Tehlike</a:t>
            </a:r>
          </a:p>
        </p:txBody>
      </p:sp>
      <p:sp>
        <p:nvSpPr>
          <p:cNvPr id="45082" name="Dikdörtgen 14"/>
          <p:cNvSpPr>
            <a:spLocks noChangeArrowheads="1"/>
          </p:cNvSpPr>
          <p:nvPr/>
        </p:nvSpPr>
        <p:spPr bwMode="auto">
          <a:xfrm>
            <a:off x="2894013" y="6238875"/>
            <a:ext cx="1225550" cy="368300"/>
          </a:xfrm>
          <a:prstGeom prst="rect">
            <a:avLst/>
          </a:prstGeom>
          <a:noFill/>
          <a:ln w="9525">
            <a:noFill/>
            <a:miter lim="800000"/>
            <a:headEnd/>
            <a:tailEnd/>
          </a:ln>
        </p:spPr>
        <p:txBody>
          <a:bodyPr wrap="none">
            <a:spAutoFit/>
          </a:bodyPr>
          <a:lstStyle/>
          <a:p>
            <a:pPr algn="ctr"/>
            <a:r>
              <a:rPr lang="tr-TR" b="1">
                <a:latin typeface="Times New Roman" pitchFamily="18" charset="0"/>
                <a:cs typeface="Times New Roman" pitchFamily="18" charset="0"/>
              </a:rPr>
              <a:t>Lazer ışını</a:t>
            </a:r>
          </a:p>
        </p:txBody>
      </p:sp>
      <p:sp>
        <p:nvSpPr>
          <p:cNvPr id="45083" name="Dikdörtgen 15"/>
          <p:cNvSpPr>
            <a:spLocks noChangeArrowheads="1"/>
          </p:cNvSpPr>
          <p:nvPr/>
        </p:nvSpPr>
        <p:spPr bwMode="auto">
          <a:xfrm>
            <a:off x="6989763" y="6242050"/>
            <a:ext cx="1960562" cy="369888"/>
          </a:xfrm>
          <a:prstGeom prst="rect">
            <a:avLst/>
          </a:prstGeom>
          <a:noFill/>
          <a:ln w="9525">
            <a:noFill/>
            <a:miter lim="800000"/>
            <a:headEnd/>
            <a:tailEnd/>
          </a:ln>
        </p:spPr>
        <p:txBody>
          <a:bodyPr wrap="none">
            <a:spAutoFit/>
          </a:bodyPr>
          <a:lstStyle/>
          <a:p>
            <a:pPr algn="ctr"/>
            <a:r>
              <a:rPr lang="tr-TR" b="1">
                <a:latin typeface="Times New Roman" pitchFamily="18" charset="0"/>
                <a:cs typeface="Times New Roman" pitchFamily="18" charset="0"/>
              </a:rPr>
              <a:t>Oksitleyici madde</a:t>
            </a:r>
          </a:p>
        </p:txBody>
      </p:sp>
      <p:sp>
        <p:nvSpPr>
          <p:cNvPr id="45084" name="Dikdörtgen 29"/>
          <p:cNvSpPr>
            <a:spLocks noChangeArrowheads="1"/>
          </p:cNvSpPr>
          <p:nvPr/>
        </p:nvSpPr>
        <p:spPr bwMode="auto">
          <a:xfrm>
            <a:off x="4641850" y="6254750"/>
            <a:ext cx="2124075" cy="646113"/>
          </a:xfrm>
          <a:prstGeom prst="rect">
            <a:avLst/>
          </a:prstGeom>
          <a:noFill/>
          <a:ln w="9525">
            <a:noFill/>
            <a:miter lim="800000"/>
            <a:headEnd/>
            <a:tailEnd/>
          </a:ln>
        </p:spPr>
        <p:txBody>
          <a:bodyPr>
            <a:spAutoFit/>
          </a:bodyPr>
          <a:lstStyle/>
          <a:p>
            <a:pPr algn="ctr"/>
            <a:r>
              <a:rPr lang="tr-TR" b="1">
                <a:latin typeface="Times New Roman" pitchFamily="18" charset="0"/>
                <a:cs typeface="Times New Roman" pitchFamily="18" charset="0"/>
              </a:rPr>
              <a:t>İyonlaştırıcı olmayan radyasyon</a:t>
            </a:r>
          </a:p>
        </p:txBody>
      </p:sp>
      <p:sp>
        <p:nvSpPr>
          <p:cNvPr id="45085" name="26 Metin kutusu"/>
          <p:cNvSpPr txBox="1">
            <a:spLocks noChangeArrowheads="1"/>
          </p:cNvSpPr>
          <p:nvPr/>
        </p:nvSpPr>
        <p:spPr bwMode="auto">
          <a:xfrm>
            <a:off x="963612" y="234241"/>
            <a:ext cx="8180387" cy="707886"/>
          </a:xfrm>
          <a:prstGeom prst="rect">
            <a:avLst/>
          </a:prstGeom>
          <a:noFill/>
          <a:ln w="9525">
            <a:noFill/>
            <a:miter lim="800000"/>
            <a:headEnd/>
            <a:tailEnd/>
          </a:ln>
        </p:spPr>
        <p:txBody>
          <a:bodyPr wrap="square">
            <a:spAutoFit/>
          </a:bodyPr>
          <a:lstStyle/>
          <a:p>
            <a:r>
              <a:rPr lang="tr-TR" sz="4000" b="1" dirty="0">
                <a:latin typeface="Times New Roman" pitchFamily="18" charset="0"/>
                <a:cs typeface="Times New Roman" pitchFamily="18" charset="0"/>
              </a:rPr>
              <a:t>UYARI </a:t>
            </a:r>
            <a:r>
              <a:rPr lang="tr-TR" sz="4000" b="1" dirty="0" smtClean="0">
                <a:latin typeface="Times New Roman" pitchFamily="18" charset="0"/>
                <a:cs typeface="Times New Roman" pitchFamily="18" charset="0"/>
              </a:rPr>
              <a:t>İŞARET ÖRNEKLERİ</a:t>
            </a:r>
            <a:endParaRPr lang="tr-TR" sz="40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8486139" y="6492875"/>
            <a:ext cx="1315721" cy="3651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fld id="{5CD0FB39-81F8-4978-A21F-6ECFBDAC4E5A}" type="slidenum">
              <a:rPr lang="en-US">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pPr>
                <a:defRPr/>
              </a:pPr>
              <a:t>19</a:t>
            </a:fld>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6083" name="Picture 2" descr="strmagnt.gif (1049 bytes)"/>
          <p:cNvPicPr>
            <a:picLocks noChangeAspect="1" noChangeArrowheads="1"/>
          </p:cNvPicPr>
          <p:nvPr/>
        </p:nvPicPr>
        <p:blipFill>
          <a:blip r:embed="rId2" r:link="rId3" cstate="print"/>
          <a:srcRect/>
          <a:stretch>
            <a:fillRect/>
          </a:stretch>
        </p:blipFill>
        <p:spPr bwMode="auto">
          <a:xfrm>
            <a:off x="755576" y="984249"/>
            <a:ext cx="2003499" cy="2253253"/>
          </a:xfrm>
          <a:prstGeom prst="rect">
            <a:avLst/>
          </a:prstGeom>
          <a:noFill/>
          <a:ln w="9525">
            <a:noFill/>
            <a:miter lim="800000"/>
            <a:headEnd/>
            <a:tailEnd/>
          </a:ln>
        </p:spPr>
      </p:pic>
      <p:sp>
        <p:nvSpPr>
          <p:cNvPr id="46084" name="Dikdörtgen 2"/>
          <p:cNvSpPr>
            <a:spLocks noChangeArrowheads="1"/>
          </p:cNvSpPr>
          <p:nvPr/>
        </p:nvSpPr>
        <p:spPr bwMode="auto">
          <a:xfrm>
            <a:off x="602456" y="2847181"/>
            <a:ext cx="2505075" cy="954107"/>
          </a:xfrm>
          <a:prstGeom prst="rect">
            <a:avLst/>
          </a:prstGeom>
          <a:noFill/>
          <a:ln w="9525">
            <a:noFill/>
            <a:miter lim="800000"/>
            <a:headEnd/>
            <a:tailEnd/>
          </a:ln>
        </p:spPr>
        <p:txBody>
          <a:bodyPr wrap="square">
            <a:spAutoFit/>
          </a:bodyPr>
          <a:lstStyle/>
          <a:p>
            <a:pPr algn="ctr"/>
            <a:r>
              <a:rPr lang="tr-TR" sz="2800" b="1" dirty="0">
                <a:latin typeface="Times New Roman" pitchFamily="18" charset="0"/>
                <a:cs typeface="Times New Roman" pitchFamily="18" charset="0"/>
              </a:rPr>
              <a:t>Kuvvetli manyetik alan</a:t>
            </a:r>
            <a:endParaRPr lang="tr-TR" sz="2800" b="1" dirty="0"/>
          </a:p>
        </p:txBody>
      </p:sp>
      <p:pic>
        <p:nvPicPr>
          <p:cNvPr id="46085" name="Picture 3" descr="Obstcle.gif (917 bytes)"/>
          <p:cNvPicPr>
            <a:picLocks noChangeAspect="1" noChangeArrowheads="1"/>
          </p:cNvPicPr>
          <p:nvPr/>
        </p:nvPicPr>
        <p:blipFill>
          <a:blip r:embed="rId4" r:link="rId5" cstate="print"/>
          <a:srcRect/>
          <a:stretch>
            <a:fillRect/>
          </a:stretch>
        </p:blipFill>
        <p:spPr bwMode="auto">
          <a:xfrm>
            <a:off x="3360738" y="978815"/>
            <a:ext cx="2363390" cy="2090145"/>
          </a:xfrm>
          <a:prstGeom prst="rect">
            <a:avLst/>
          </a:prstGeom>
          <a:noFill/>
          <a:ln w="9525">
            <a:noFill/>
            <a:miter lim="800000"/>
            <a:headEnd/>
            <a:tailEnd/>
          </a:ln>
        </p:spPr>
      </p:pic>
      <p:sp>
        <p:nvSpPr>
          <p:cNvPr id="46086" name="Dikdörtgen 3"/>
          <p:cNvSpPr>
            <a:spLocks noChangeArrowheads="1"/>
          </p:cNvSpPr>
          <p:nvPr/>
        </p:nvSpPr>
        <p:spPr bwMode="auto">
          <a:xfrm>
            <a:off x="3855080" y="2905775"/>
            <a:ext cx="1504950" cy="523220"/>
          </a:xfrm>
          <a:prstGeom prst="rect">
            <a:avLst/>
          </a:prstGeom>
          <a:noFill/>
          <a:ln w="9525">
            <a:noFill/>
            <a:miter lim="800000"/>
            <a:headEnd/>
            <a:tailEnd/>
          </a:ln>
        </p:spPr>
        <p:txBody>
          <a:bodyPr wrap="square">
            <a:spAutoFit/>
          </a:bodyPr>
          <a:lstStyle/>
          <a:p>
            <a:r>
              <a:rPr lang="tr-TR" sz="2800" b="1" dirty="0">
                <a:latin typeface="Times New Roman" pitchFamily="18" charset="0"/>
                <a:cs typeface="Times New Roman" pitchFamily="18" charset="0"/>
              </a:rPr>
              <a:t>Engel</a:t>
            </a:r>
            <a:endParaRPr lang="tr-TR" sz="2800" b="1" dirty="0"/>
          </a:p>
        </p:txBody>
      </p:sp>
      <p:pic>
        <p:nvPicPr>
          <p:cNvPr id="46087" name="Picture 4" descr="drop.gif (868 bytes)"/>
          <p:cNvPicPr>
            <a:picLocks noChangeAspect="1" noChangeArrowheads="1"/>
          </p:cNvPicPr>
          <p:nvPr/>
        </p:nvPicPr>
        <p:blipFill>
          <a:blip r:embed="rId6" r:link="rId7" cstate="print"/>
          <a:srcRect/>
          <a:stretch>
            <a:fillRect/>
          </a:stretch>
        </p:blipFill>
        <p:spPr bwMode="auto">
          <a:xfrm>
            <a:off x="6300192" y="1074537"/>
            <a:ext cx="2102048" cy="1994423"/>
          </a:xfrm>
          <a:prstGeom prst="rect">
            <a:avLst/>
          </a:prstGeom>
          <a:noFill/>
          <a:ln w="9525">
            <a:noFill/>
            <a:miter lim="800000"/>
            <a:headEnd/>
            <a:tailEnd/>
          </a:ln>
        </p:spPr>
      </p:pic>
      <p:sp>
        <p:nvSpPr>
          <p:cNvPr id="46088" name="Dikdörtgen 5"/>
          <p:cNvSpPr>
            <a:spLocks noChangeArrowheads="1"/>
          </p:cNvSpPr>
          <p:nvPr/>
        </p:nvSpPr>
        <p:spPr bwMode="auto">
          <a:xfrm>
            <a:off x="6107579" y="2921000"/>
            <a:ext cx="2856909" cy="523220"/>
          </a:xfrm>
          <a:prstGeom prst="rect">
            <a:avLst/>
          </a:prstGeom>
          <a:noFill/>
          <a:ln w="9525">
            <a:noFill/>
            <a:miter lim="800000"/>
            <a:headEnd/>
            <a:tailEnd/>
          </a:ln>
        </p:spPr>
        <p:txBody>
          <a:bodyPr wrap="square">
            <a:spAutoFit/>
          </a:bodyPr>
          <a:lstStyle/>
          <a:p>
            <a:r>
              <a:rPr lang="tr-TR" sz="2800" b="1" dirty="0">
                <a:latin typeface="Times New Roman" pitchFamily="18" charset="0"/>
                <a:cs typeface="Times New Roman" pitchFamily="18" charset="0"/>
              </a:rPr>
              <a:t>Düşme tehlikesi</a:t>
            </a:r>
            <a:endParaRPr lang="tr-TR" sz="2800" b="1" dirty="0"/>
          </a:p>
        </p:txBody>
      </p:sp>
      <p:pic>
        <p:nvPicPr>
          <p:cNvPr id="46089" name="Picture 5" descr="biolrisk.gif (989 bytes)"/>
          <p:cNvPicPr>
            <a:picLocks noChangeAspect="1" noChangeArrowheads="1"/>
          </p:cNvPicPr>
          <p:nvPr/>
        </p:nvPicPr>
        <p:blipFill>
          <a:blip r:embed="rId8" r:link="rId9" cstate="print"/>
          <a:srcRect/>
          <a:stretch>
            <a:fillRect/>
          </a:stretch>
        </p:blipFill>
        <p:spPr bwMode="auto">
          <a:xfrm>
            <a:off x="824147" y="3883025"/>
            <a:ext cx="1903412" cy="1938338"/>
          </a:xfrm>
          <a:prstGeom prst="rect">
            <a:avLst/>
          </a:prstGeom>
          <a:noFill/>
          <a:ln w="9525">
            <a:noFill/>
            <a:miter lim="800000"/>
            <a:headEnd/>
            <a:tailEnd/>
          </a:ln>
        </p:spPr>
      </p:pic>
      <p:sp>
        <p:nvSpPr>
          <p:cNvPr id="46090" name="Dikdörtgen 17"/>
          <p:cNvSpPr>
            <a:spLocks noChangeArrowheads="1"/>
          </p:cNvSpPr>
          <p:nvPr/>
        </p:nvSpPr>
        <p:spPr bwMode="auto">
          <a:xfrm>
            <a:off x="739935" y="5537747"/>
            <a:ext cx="2457327" cy="523220"/>
          </a:xfrm>
          <a:prstGeom prst="rect">
            <a:avLst/>
          </a:prstGeom>
          <a:noFill/>
          <a:ln w="9525">
            <a:noFill/>
            <a:miter lim="800000"/>
            <a:headEnd/>
            <a:tailEnd/>
          </a:ln>
        </p:spPr>
        <p:txBody>
          <a:bodyPr wrap="square">
            <a:spAutoFit/>
          </a:bodyPr>
          <a:lstStyle/>
          <a:p>
            <a:r>
              <a:rPr lang="tr-TR" sz="2800" b="1" dirty="0">
                <a:latin typeface="Times New Roman" pitchFamily="18" charset="0"/>
                <a:cs typeface="Times New Roman" pitchFamily="18" charset="0"/>
              </a:rPr>
              <a:t>Biyolojik risk</a:t>
            </a:r>
            <a:endParaRPr lang="tr-TR" sz="2800" b="1" dirty="0"/>
          </a:p>
        </p:txBody>
      </p:sp>
      <p:pic>
        <p:nvPicPr>
          <p:cNvPr id="46091" name="Picture 6" descr="lowtemp.gif (1017 bytes)"/>
          <p:cNvPicPr>
            <a:picLocks noChangeAspect="1" noChangeArrowheads="1"/>
          </p:cNvPicPr>
          <p:nvPr/>
        </p:nvPicPr>
        <p:blipFill>
          <a:blip r:embed="rId10" r:link="rId11" cstate="print"/>
          <a:srcRect/>
          <a:stretch>
            <a:fillRect/>
          </a:stretch>
        </p:blipFill>
        <p:spPr bwMode="auto">
          <a:xfrm>
            <a:off x="3756025" y="3865563"/>
            <a:ext cx="1824038" cy="1973262"/>
          </a:xfrm>
          <a:prstGeom prst="rect">
            <a:avLst/>
          </a:prstGeom>
          <a:noFill/>
          <a:ln w="9525">
            <a:noFill/>
            <a:miter lim="800000"/>
            <a:headEnd/>
            <a:tailEnd/>
          </a:ln>
        </p:spPr>
      </p:pic>
      <p:sp>
        <p:nvSpPr>
          <p:cNvPr id="46092" name="Dikdörtgen 18"/>
          <p:cNvSpPr>
            <a:spLocks noChangeArrowheads="1"/>
          </p:cNvSpPr>
          <p:nvPr/>
        </p:nvSpPr>
        <p:spPr bwMode="auto">
          <a:xfrm>
            <a:off x="3491929" y="5543769"/>
            <a:ext cx="2520280" cy="523220"/>
          </a:xfrm>
          <a:prstGeom prst="rect">
            <a:avLst/>
          </a:prstGeom>
          <a:noFill/>
          <a:ln w="9525">
            <a:noFill/>
            <a:miter lim="800000"/>
            <a:headEnd/>
            <a:tailEnd/>
          </a:ln>
        </p:spPr>
        <p:txBody>
          <a:bodyPr wrap="square">
            <a:spAutoFit/>
          </a:bodyPr>
          <a:lstStyle/>
          <a:p>
            <a:r>
              <a:rPr lang="tr-TR" sz="2800" b="1" dirty="0">
                <a:latin typeface="Times New Roman" pitchFamily="18" charset="0"/>
                <a:cs typeface="Times New Roman" pitchFamily="18" charset="0"/>
              </a:rPr>
              <a:t>Düşük sıcaklık</a:t>
            </a:r>
            <a:endParaRPr lang="tr-TR" sz="2800" b="1" dirty="0"/>
          </a:p>
        </p:txBody>
      </p:sp>
      <p:pic>
        <p:nvPicPr>
          <p:cNvPr id="46093" name="Picture 7" descr="hrmirrit.gif (1028 bytes)"/>
          <p:cNvPicPr>
            <a:picLocks noChangeAspect="1" noChangeArrowheads="1"/>
          </p:cNvPicPr>
          <p:nvPr/>
        </p:nvPicPr>
        <p:blipFill>
          <a:blip r:embed="rId12" r:link="rId13" cstate="print"/>
          <a:srcRect/>
          <a:stretch>
            <a:fillRect/>
          </a:stretch>
        </p:blipFill>
        <p:spPr bwMode="auto">
          <a:xfrm>
            <a:off x="6675438" y="3856038"/>
            <a:ext cx="1811337" cy="2149475"/>
          </a:xfrm>
          <a:prstGeom prst="rect">
            <a:avLst/>
          </a:prstGeom>
          <a:noFill/>
          <a:ln w="9525">
            <a:noFill/>
            <a:miter lim="800000"/>
            <a:headEnd/>
            <a:tailEnd/>
          </a:ln>
        </p:spPr>
      </p:pic>
      <p:sp>
        <p:nvSpPr>
          <p:cNvPr id="46094" name="Dikdörtgen 19"/>
          <p:cNvSpPr>
            <a:spLocks noChangeArrowheads="1"/>
          </p:cNvSpPr>
          <p:nvPr/>
        </p:nvSpPr>
        <p:spPr bwMode="auto">
          <a:xfrm>
            <a:off x="6265292" y="5580063"/>
            <a:ext cx="2699196" cy="830997"/>
          </a:xfrm>
          <a:prstGeom prst="rect">
            <a:avLst/>
          </a:prstGeom>
          <a:noFill/>
          <a:ln w="9525">
            <a:noFill/>
            <a:miter lim="800000"/>
            <a:headEnd/>
            <a:tailEnd/>
          </a:ln>
        </p:spPr>
        <p:txBody>
          <a:bodyPr wrap="square">
            <a:spAutoFit/>
          </a:bodyPr>
          <a:lstStyle/>
          <a:p>
            <a:pPr algn="ctr"/>
            <a:r>
              <a:rPr lang="tr-TR" sz="2400" b="1" dirty="0">
                <a:latin typeface="Times New Roman" pitchFamily="18" charset="0"/>
                <a:cs typeface="Times New Roman" pitchFamily="18" charset="0"/>
              </a:rPr>
              <a:t>Zararlı veya tahriş edici madde</a:t>
            </a:r>
            <a:endParaRPr lang="tr-TR" sz="2400" b="1" dirty="0"/>
          </a:p>
        </p:txBody>
      </p:sp>
      <p:sp>
        <p:nvSpPr>
          <p:cNvPr id="46095" name="14 Metin kutusu"/>
          <p:cNvSpPr txBox="1">
            <a:spLocks noChangeArrowheads="1"/>
          </p:cNvSpPr>
          <p:nvPr/>
        </p:nvSpPr>
        <p:spPr bwMode="auto">
          <a:xfrm>
            <a:off x="357188" y="357188"/>
            <a:ext cx="8607300" cy="769441"/>
          </a:xfrm>
          <a:prstGeom prst="rect">
            <a:avLst/>
          </a:prstGeom>
          <a:noFill/>
          <a:ln w="9525">
            <a:noFill/>
            <a:miter lim="800000"/>
            <a:headEnd/>
            <a:tailEnd/>
          </a:ln>
        </p:spPr>
        <p:txBody>
          <a:bodyPr wrap="square">
            <a:spAutoFit/>
          </a:bodyPr>
          <a:lstStyle/>
          <a:p>
            <a:r>
              <a:rPr lang="tr-TR" sz="4400" b="1" dirty="0">
                <a:latin typeface="Times New Roman" pitchFamily="18" charset="0"/>
                <a:cs typeface="Times New Roman" pitchFamily="18" charset="0"/>
              </a:rPr>
              <a:t>UYARI </a:t>
            </a:r>
            <a:r>
              <a:rPr lang="tr-TR" sz="4400" b="1" dirty="0" smtClean="0">
                <a:latin typeface="Times New Roman" pitchFamily="18" charset="0"/>
                <a:cs typeface="Times New Roman" pitchFamily="18" charset="0"/>
              </a:rPr>
              <a:t>İŞARET ÖRNEKLERİ</a:t>
            </a:r>
            <a:endParaRPr lang="tr-TR" sz="44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6" descr="Picture1"/>
          <p:cNvPicPr>
            <a:picLocks noChangeAspect="1" noChangeArrowheads="1"/>
          </p:cNvPicPr>
          <p:nvPr/>
        </p:nvPicPr>
        <p:blipFill>
          <a:blip r:embed="rId3" cstate="print"/>
          <a:srcRect/>
          <a:stretch>
            <a:fillRect/>
          </a:stretch>
        </p:blipFill>
        <p:spPr bwMode="auto">
          <a:xfrm>
            <a:off x="62464" y="260350"/>
            <a:ext cx="1558925" cy="1639888"/>
          </a:xfrm>
          <a:prstGeom prst="rect">
            <a:avLst/>
          </a:prstGeom>
          <a:noFill/>
          <a:ln w="9525">
            <a:noFill/>
            <a:miter lim="800000"/>
            <a:headEnd/>
            <a:tailEnd/>
          </a:ln>
        </p:spPr>
      </p:pic>
      <p:pic>
        <p:nvPicPr>
          <p:cNvPr id="20484" name="Picture 7" descr="Picture15"/>
          <p:cNvPicPr>
            <a:picLocks noChangeAspect="1" noChangeArrowheads="1"/>
          </p:cNvPicPr>
          <p:nvPr/>
        </p:nvPicPr>
        <p:blipFill>
          <a:blip r:embed="rId4" cstate="print"/>
          <a:srcRect/>
          <a:stretch>
            <a:fillRect/>
          </a:stretch>
        </p:blipFill>
        <p:spPr bwMode="auto">
          <a:xfrm>
            <a:off x="7561263" y="0"/>
            <a:ext cx="1582737" cy="1579563"/>
          </a:xfrm>
          <a:prstGeom prst="rect">
            <a:avLst/>
          </a:prstGeom>
          <a:noFill/>
          <a:ln w="9525">
            <a:noFill/>
            <a:miter lim="800000"/>
            <a:headEnd/>
            <a:tailEnd/>
          </a:ln>
        </p:spPr>
      </p:pic>
      <p:pic>
        <p:nvPicPr>
          <p:cNvPr id="20485" name="Picture 9" descr="C:\Users\Ozlem\Desktop\c-135.png"/>
          <p:cNvPicPr>
            <a:picLocks noChangeAspect="1" noChangeArrowheads="1"/>
          </p:cNvPicPr>
          <p:nvPr/>
        </p:nvPicPr>
        <p:blipFill>
          <a:blip r:embed="rId5" cstate="print"/>
          <a:srcRect/>
          <a:stretch>
            <a:fillRect/>
          </a:stretch>
        </p:blipFill>
        <p:spPr bwMode="auto">
          <a:xfrm>
            <a:off x="7956376" y="4965762"/>
            <a:ext cx="954088" cy="1674812"/>
          </a:xfrm>
          <a:prstGeom prst="rect">
            <a:avLst/>
          </a:prstGeom>
          <a:noFill/>
          <a:ln w="9525">
            <a:noFill/>
            <a:miter lim="800000"/>
            <a:headEnd/>
            <a:tailEnd/>
          </a:ln>
        </p:spPr>
      </p:pic>
      <p:pic>
        <p:nvPicPr>
          <p:cNvPr id="20486" name="Picture 11" descr="C:\Users\Ozlem\Desktop\c-134.png"/>
          <p:cNvPicPr>
            <a:picLocks noChangeAspect="1" noChangeArrowheads="1"/>
          </p:cNvPicPr>
          <p:nvPr/>
        </p:nvPicPr>
        <p:blipFill>
          <a:blip r:embed="rId6" cstate="print"/>
          <a:srcRect/>
          <a:stretch>
            <a:fillRect/>
          </a:stretch>
        </p:blipFill>
        <p:spPr bwMode="auto">
          <a:xfrm>
            <a:off x="192790" y="5085553"/>
            <a:ext cx="817615" cy="1435229"/>
          </a:xfrm>
          <a:prstGeom prst="rect">
            <a:avLst/>
          </a:prstGeom>
          <a:noFill/>
          <a:ln w="9525">
            <a:noFill/>
            <a:miter lim="800000"/>
            <a:headEnd/>
            <a:tailEnd/>
          </a:ln>
        </p:spPr>
      </p:pic>
      <p:pic>
        <p:nvPicPr>
          <p:cNvPr id="20487" name="Picture 12" descr="C:\Users\Ozlem\Desktop\c-126.png"/>
          <p:cNvPicPr>
            <a:picLocks noChangeAspect="1" noChangeArrowheads="1"/>
          </p:cNvPicPr>
          <p:nvPr/>
        </p:nvPicPr>
        <p:blipFill>
          <a:blip r:embed="rId7" cstate="print"/>
          <a:srcRect/>
          <a:stretch>
            <a:fillRect/>
          </a:stretch>
        </p:blipFill>
        <p:spPr bwMode="auto">
          <a:xfrm>
            <a:off x="2077466" y="116737"/>
            <a:ext cx="876871" cy="1537439"/>
          </a:xfrm>
          <a:prstGeom prst="rect">
            <a:avLst/>
          </a:prstGeom>
          <a:noFill/>
          <a:ln w="9525">
            <a:noFill/>
            <a:miter lim="800000"/>
            <a:headEnd/>
            <a:tailEnd/>
          </a:ln>
        </p:spPr>
      </p:pic>
      <p:pic>
        <p:nvPicPr>
          <p:cNvPr id="20488" name="Picture 13" descr="C:\Users\Ozlem\Desktop\b1-101.png"/>
          <p:cNvPicPr>
            <a:picLocks noChangeAspect="1" noChangeArrowheads="1"/>
          </p:cNvPicPr>
          <p:nvPr/>
        </p:nvPicPr>
        <p:blipFill>
          <a:blip r:embed="rId8" cstate="print"/>
          <a:srcRect/>
          <a:stretch>
            <a:fillRect/>
          </a:stretch>
        </p:blipFill>
        <p:spPr bwMode="auto">
          <a:xfrm>
            <a:off x="4152900" y="731838"/>
            <a:ext cx="2209800" cy="696912"/>
          </a:xfrm>
          <a:prstGeom prst="rect">
            <a:avLst/>
          </a:prstGeom>
          <a:noFill/>
          <a:ln w="9525">
            <a:noFill/>
            <a:miter lim="800000"/>
            <a:headEnd/>
            <a:tailEnd/>
          </a:ln>
        </p:spPr>
      </p:pic>
      <p:sp>
        <p:nvSpPr>
          <p:cNvPr id="14" name="Rectangle 13"/>
          <p:cNvSpPr/>
          <p:nvPr/>
        </p:nvSpPr>
        <p:spPr>
          <a:xfrm>
            <a:off x="1449706" y="1883508"/>
            <a:ext cx="7370765" cy="817423"/>
          </a:xfrm>
          <a:prstGeom prst="rect">
            <a:avLst/>
          </a:prstGeom>
          <a:noFill/>
        </p:spPr>
        <p:txBody>
          <a:bodyPr wrap="square" lIns="77998" tIns="38999" rIns="77998" bIns="3899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tr-TR" sz="4800" b="1" dirty="0">
                <a:solidFill>
                  <a:srgbClr val="FF0000"/>
                </a:solidFill>
                <a:latin typeface="Times New Roman" pitchFamily="18" charset="0"/>
                <a:cs typeface="Times New Roman" pitchFamily="18" charset="0"/>
              </a:rPr>
              <a:t>EĞİTİMİN AMACI</a:t>
            </a:r>
          </a:p>
        </p:txBody>
      </p:sp>
      <p:sp>
        <p:nvSpPr>
          <p:cNvPr id="20490" name="5 Dikdörtgen"/>
          <p:cNvSpPr>
            <a:spLocks noChangeArrowheads="1"/>
          </p:cNvSpPr>
          <p:nvPr/>
        </p:nvSpPr>
        <p:spPr bwMode="auto">
          <a:xfrm>
            <a:off x="1043609" y="2643188"/>
            <a:ext cx="8100392" cy="2800767"/>
          </a:xfrm>
          <a:prstGeom prst="rect">
            <a:avLst/>
          </a:prstGeom>
          <a:noFill/>
          <a:ln w="9525">
            <a:noFill/>
            <a:miter lim="800000"/>
            <a:headEnd/>
            <a:tailEnd/>
          </a:ln>
        </p:spPr>
        <p:txBody>
          <a:bodyPr wrap="square">
            <a:spAutoFit/>
          </a:bodyPr>
          <a:lstStyle/>
          <a:p>
            <a:r>
              <a:rPr lang="tr-TR" sz="4400" b="1" dirty="0" smtClean="0">
                <a:solidFill>
                  <a:srgbClr val="0033CC"/>
                </a:solidFill>
                <a:latin typeface="Times New Roman" pitchFamily="18" charset="0"/>
                <a:cs typeface="Times New Roman" pitchFamily="18" charset="0"/>
              </a:rPr>
              <a:t>İşyerlerinde </a:t>
            </a:r>
            <a:r>
              <a:rPr lang="tr-TR" sz="4400" b="1" dirty="0">
                <a:solidFill>
                  <a:srgbClr val="0033CC"/>
                </a:solidFill>
                <a:latin typeface="Times New Roman" pitchFamily="18" charset="0"/>
                <a:cs typeface="Times New Roman" pitchFamily="18" charset="0"/>
              </a:rPr>
              <a:t>kullanılacak </a:t>
            </a:r>
            <a:r>
              <a:rPr lang="tr-TR" sz="4400" b="1" dirty="0">
                <a:solidFill>
                  <a:srgbClr val="00B050"/>
                </a:solidFill>
                <a:latin typeface="Times New Roman" pitchFamily="18" charset="0"/>
                <a:cs typeface="Times New Roman" pitchFamily="18" charset="0"/>
              </a:rPr>
              <a:t>sağlık ve güvenlik işaretlerinin </a:t>
            </a:r>
            <a:r>
              <a:rPr lang="tr-TR" sz="4400" b="1" dirty="0">
                <a:solidFill>
                  <a:srgbClr val="0033CC"/>
                </a:solidFill>
                <a:latin typeface="Times New Roman" pitchFamily="18" charset="0"/>
                <a:cs typeface="Times New Roman" pitchFamily="18" charset="0"/>
              </a:rPr>
              <a:t>uygulanması ile ilgili asgari şartları belirlemektir</a:t>
            </a:r>
            <a:r>
              <a:rPr lang="tr-TR" sz="4400" b="1" dirty="0" smtClean="0">
                <a:solidFill>
                  <a:srgbClr val="0033CC"/>
                </a:solidFill>
                <a:latin typeface="Times New Roman" pitchFamily="18" charset="0"/>
                <a:cs typeface="Times New Roman" pitchFamily="18" charset="0"/>
              </a:rPr>
              <a:t>.</a:t>
            </a:r>
            <a:endParaRPr lang="tr-TR" sz="4400" u="sng" dirty="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02C935A0-D9CC-4DB0-8D80-8CEDD4FBDB18}" type="slidenum">
              <a:rPr lang="en-US" sz="1400" b="1">
                <a:solidFill>
                  <a:srgbClr val="FFFFFF"/>
                </a:solidFill>
                <a:latin typeface="+mn-lt"/>
              </a:rPr>
              <a:pPr algn="ctr" fontAlgn="auto">
                <a:spcBef>
                  <a:spcPts val="0"/>
                </a:spcBef>
                <a:spcAft>
                  <a:spcPts val="0"/>
                </a:spcAft>
                <a:defRPr/>
              </a:pPr>
              <a:t>20</a:t>
            </a:fld>
            <a:endParaRPr lang="en-US" sz="1400" b="1" dirty="0">
              <a:solidFill>
                <a:srgbClr val="FFFFFF"/>
              </a:solidFill>
              <a:latin typeface="+mn-lt"/>
            </a:endParaRPr>
          </a:p>
        </p:txBody>
      </p:sp>
      <p:sp>
        <p:nvSpPr>
          <p:cNvPr id="3076"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3077"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3078" name="Rectangle 3"/>
          <p:cNvSpPr>
            <a:spLocks noChangeArrowheads="1"/>
          </p:cNvSpPr>
          <p:nvPr/>
        </p:nvSpPr>
        <p:spPr bwMode="auto">
          <a:xfrm>
            <a:off x="0" y="1447800"/>
            <a:ext cx="5638800" cy="5410200"/>
          </a:xfrm>
          <a:prstGeom prst="rect">
            <a:avLst/>
          </a:prstGeom>
          <a:noFill/>
          <a:ln w="9525">
            <a:noFill/>
            <a:miter lim="800000"/>
            <a:headEnd/>
            <a:tailEnd/>
          </a:ln>
        </p:spPr>
        <p:txBody>
          <a:bodyPr lIns="90488" tIns="44450" rIns="90488" bIns="44450"/>
          <a:lstStyle/>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endParaRPr lang="en-AU" sz="2400" b="1"/>
          </a:p>
        </p:txBody>
      </p:sp>
      <p:sp>
        <p:nvSpPr>
          <p:cNvPr id="3079" name="Rectangle 3"/>
          <p:cNvSpPr>
            <a:spLocks noChangeArrowheads="1"/>
          </p:cNvSpPr>
          <p:nvPr/>
        </p:nvSpPr>
        <p:spPr bwMode="auto">
          <a:xfrm>
            <a:off x="0" y="1219200"/>
            <a:ext cx="5638800" cy="5181600"/>
          </a:xfrm>
          <a:prstGeom prst="rect">
            <a:avLst/>
          </a:prstGeom>
          <a:noFill/>
          <a:ln w="9525">
            <a:noFill/>
            <a:miter lim="800000"/>
            <a:headEnd/>
            <a:tailEnd/>
          </a:ln>
        </p:spPr>
        <p:txBody>
          <a:bodyPr lIns="90488" tIns="44450" rIns="90488" bIns="44450"/>
          <a:lstStyle/>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endParaRPr lang="tr-TR" sz="2400" b="1"/>
          </a:p>
          <a:p>
            <a:pPr marL="609600" indent="-609600" defTabSz="762000">
              <a:lnSpc>
                <a:spcPct val="90000"/>
              </a:lnSpc>
              <a:spcBef>
                <a:spcPct val="20000"/>
              </a:spcBef>
              <a:buFont typeface="Wingdings" pitchFamily="2" charset="2"/>
              <a:buNone/>
            </a:pPr>
            <a:endParaRPr lang="tr-TR" sz="2400" b="1"/>
          </a:p>
          <a:p>
            <a:pPr marL="609600" indent="-609600" defTabSz="762000">
              <a:lnSpc>
                <a:spcPct val="90000"/>
              </a:lnSpc>
              <a:spcBef>
                <a:spcPct val="20000"/>
              </a:spcBef>
              <a:buFont typeface="Wingdings" pitchFamily="2" charset="2"/>
              <a:buNone/>
            </a:pPr>
            <a:endParaRPr lang="tr-TR" sz="2400" b="1"/>
          </a:p>
          <a:p>
            <a:pPr marL="609600" indent="-609600" defTabSz="762000">
              <a:lnSpc>
                <a:spcPct val="90000"/>
              </a:lnSpc>
              <a:spcBef>
                <a:spcPct val="20000"/>
              </a:spcBef>
              <a:buFont typeface="Wingdings" pitchFamily="2" charset="2"/>
              <a:buNone/>
            </a:pPr>
            <a:endParaRPr lang="en-AU" sz="2400" b="1"/>
          </a:p>
        </p:txBody>
      </p:sp>
      <p:sp>
        <p:nvSpPr>
          <p:cNvPr id="10" name="9 Dikdörtgen"/>
          <p:cNvSpPr/>
          <p:nvPr/>
        </p:nvSpPr>
        <p:spPr>
          <a:xfrm>
            <a:off x="179512" y="2143125"/>
            <a:ext cx="8712968" cy="3785652"/>
          </a:xfrm>
          <a:prstGeom prst="rect">
            <a:avLst/>
          </a:prstGeom>
        </p:spPr>
        <p:txBody>
          <a:bodyPr wrap="square">
            <a:spAutoFit/>
          </a:bodyPr>
          <a:lstStyle/>
          <a:p>
            <a:pPr>
              <a:defRPr/>
            </a:pPr>
            <a:r>
              <a:rPr lang="tr-TR" sz="4000" i="1" dirty="0" smtClean="0">
                <a:latin typeface="Times New Roman" pitchFamily="18" charset="0"/>
                <a:cs typeface="Times New Roman" pitchFamily="18" charset="0"/>
              </a:rPr>
              <a:t>Temel </a:t>
            </a:r>
            <a:r>
              <a:rPr lang="tr-TR" sz="4000" i="1" dirty="0">
                <a:latin typeface="Times New Roman" pitchFamily="18" charset="0"/>
                <a:cs typeface="Times New Roman" pitchFamily="18" charset="0"/>
              </a:rPr>
              <a:t>nitelikler;</a:t>
            </a:r>
          </a:p>
          <a:p>
            <a:pPr marL="342900" indent="-342900">
              <a:buFont typeface="Wingdings" panose="05000000000000000000" pitchFamily="2" charset="2"/>
              <a:buChar char="Ø"/>
              <a:defRPr/>
            </a:pPr>
            <a:r>
              <a:rPr lang="tr-TR" sz="4000" dirty="0">
                <a:latin typeface="Times New Roman" pitchFamily="18" charset="0"/>
                <a:cs typeface="Times New Roman" pitchFamily="18" charset="0"/>
              </a:rPr>
              <a:t> </a:t>
            </a:r>
            <a:r>
              <a:rPr lang="tr-TR" sz="4000" b="1" dirty="0">
                <a:solidFill>
                  <a:srgbClr val="0070C0"/>
                </a:solidFill>
                <a:latin typeface="Times New Roman" pitchFamily="18" charset="0"/>
                <a:cs typeface="Times New Roman" pitchFamily="18" charset="0"/>
              </a:rPr>
              <a:t>Daire biçiminde,</a:t>
            </a:r>
          </a:p>
          <a:p>
            <a:pPr marL="342900" indent="-342900">
              <a:buFont typeface="Wingdings" panose="05000000000000000000" pitchFamily="2" charset="2"/>
              <a:buChar char="Ø"/>
              <a:defRPr/>
            </a:pPr>
            <a:r>
              <a:rPr lang="tr-TR" sz="4000" dirty="0">
                <a:latin typeface="Times New Roman" pitchFamily="18" charset="0"/>
                <a:cs typeface="Times New Roman" pitchFamily="18" charset="0"/>
              </a:rPr>
              <a:t> </a:t>
            </a:r>
            <a:r>
              <a:rPr lang="tr-TR" sz="4000" b="1" dirty="0">
                <a:solidFill>
                  <a:srgbClr val="00B050"/>
                </a:solidFill>
                <a:latin typeface="Times New Roman" pitchFamily="18" charset="0"/>
                <a:cs typeface="Times New Roman" pitchFamily="18" charset="0"/>
              </a:rPr>
              <a:t>Mavi zemin üzerine beyaz </a:t>
            </a:r>
            <a:r>
              <a:rPr lang="tr-TR" sz="4000" b="1" dirty="0" err="1">
                <a:solidFill>
                  <a:srgbClr val="00B050"/>
                </a:solidFill>
                <a:latin typeface="Times New Roman" pitchFamily="18" charset="0"/>
                <a:cs typeface="Times New Roman" pitchFamily="18" charset="0"/>
              </a:rPr>
              <a:t>piktogram</a:t>
            </a:r>
            <a:r>
              <a:rPr lang="tr-TR" sz="4000" b="1" dirty="0">
                <a:solidFill>
                  <a:srgbClr val="00B050"/>
                </a:solidFill>
                <a:latin typeface="Times New Roman" pitchFamily="18" charset="0"/>
                <a:cs typeface="Times New Roman" pitchFamily="18" charset="0"/>
              </a:rPr>
              <a:t> (mavi kısımlar işaret alanının en az %50’sini kapsayacaktır).</a:t>
            </a:r>
          </a:p>
        </p:txBody>
      </p:sp>
      <p:sp>
        <p:nvSpPr>
          <p:cNvPr id="3082" name="10 Metin kutusu"/>
          <p:cNvSpPr txBox="1">
            <a:spLocks noChangeArrowheads="1"/>
          </p:cNvSpPr>
          <p:nvPr/>
        </p:nvSpPr>
        <p:spPr bwMode="auto">
          <a:xfrm>
            <a:off x="642938" y="369399"/>
            <a:ext cx="5953874" cy="707886"/>
          </a:xfrm>
          <a:prstGeom prst="rect">
            <a:avLst/>
          </a:prstGeom>
          <a:noFill/>
          <a:ln w="9525">
            <a:noFill/>
            <a:miter lim="800000"/>
            <a:headEnd/>
            <a:tailEnd/>
          </a:ln>
        </p:spPr>
        <p:txBody>
          <a:bodyPr wrap="none">
            <a:spAutoFit/>
          </a:bodyPr>
          <a:lstStyle/>
          <a:p>
            <a:r>
              <a:rPr lang="tr-TR" sz="4000" b="1" dirty="0">
                <a:solidFill>
                  <a:srgbClr val="0070C0"/>
                </a:solidFill>
                <a:latin typeface="Times New Roman" pitchFamily="18" charset="0"/>
                <a:cs typeface="Times New Roman" pitchFamily="18" charset="0"/>
              </a:rPr>
              <a:t>EMREDİCİ İŞARETLER</a:t>
            </a:r>
          </a:p>
        </p:txBody>
      </p:sp>
      <p:graphicFrame>
        <p:nvGraphicFramePr>
          <p:cNvPr id="3074" name="Object 2"/>
          <p:cNvGraphicFramePr>
            <a:graphicFrameLocks noChangeAspect="1"/>
          </p:cNvGraphicFramePr>
          <p:nvPr>
            <p:extLst>
              <p:ext uri="{D42A27DB-BD31-4B8C-83A1-F6EECF244321}">
                <p14:modId xmlns:p14="http://schemas.microsoft.com/office/powerpoint/2010/main" val="3130557621"/>
              </p:ext>
            </p:extLst>
          </p:nvPr>
        </p:nvGraphicFramePr>
        <p:xfrm>
          <a:off x="7164287" y="328612"/>
          <a:ext cx="1686025" cy="1747386"/>
        </p:xfrm>
        <a:graphic>
          <a:graphicData uri="http://schemas.openxmlformats.org/presentationml/2006/ole">
            <mc:AlternateContent xmlns:mc="http://schemas.openxmlformats.org/markup-compatibility/2006">
              <mc:Choice xmlns:v="urn:schemas-microsoft-com:vml" Requires="v">
                <p:oleObj spid="_x0000_s3089" name="Bit Eşlem Resmi" r:id="rId4" imgW="1333333" imgH="1380952" progId="Paint.Picture">
                  <p:embed/>
                </p:oleObj>
              </mc:Choice>
              <mc:Fallback>
                <p:oleObj name="Bit Eşlem Resmi" r:id="rId4" imgW="1333333" imgH="1380952"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7" y="328612"/>
                        <a:ext cx="1686025" cy="1747386"/>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Numarası Yer Tutucusu 3"/>
          <p:cNvSpPr>
            <a:spLocks noGrp="1"/>
          </p:cNvSpPr>
          <p:nvPr>
            <p:ph type="sldNum" sz="quarter" idx="12"/>
          </p:nvPr>
        </p:nvSpPr>
        <p:spPr/>
        <p:txBody>
          <a:bodyPr/>
          <a:lstStyle/>
          <a:p>
            <a:pPr>
              <a:defRPr/>
            </a:pPr>
            <a:fld id="{AFFA6631-2701-4CCD-BACB-F7B329AE5D38}" type="slidenum">
              <a:rPr lang="en-US"/>
              <a:pPr>
                <a:defRPr/>
              </a:pPr>
              <a:t>21</a:t>
            </a:fld>
            <a:endParaRPr lang="en-US"/>
          </a:p>
        </p:txBody>
      </p:sp>
      <p:pic>
        <p:nvPicPr>
          <p:cNvPr id="47107" name="Resim 1"/>
          <p:cNvPicPr>
            <a:picLocks noChangeAspect="1" noChangeArrowheads="1"/>
          </p:cNvPicPr>
          <p:nvPr/>
        </p:nvPicPr>
        <p:blipFill>
          <a:blip r:embed="rId2" cstate="print"/>
          <a:srcRect/>
          <a:stretch>
            <a:fillRect/>
          </a:stretch>
        </p:blipFill>
        <p:spPr bwMode="auto">
          <a:xfrm>
            <a:off x="746125" y="2989263"/>
            <a:ext cx="971550" cy="971550"/>
          </a:xfrm>
          <a:prstGeom prst="rect">
            <a:avLst/>
          </a:prstGeom>
          <a:noFill/>
          <a:ln w="9525">
            <a:noFill/>
            <a:miter lim="800000"/>
            <a:headEnd/>
            <a:tailEnd/>
          </a:ln>
        </p:spPr>
      </p:pic>
      <p:pic>
        <p:nvPicPr>
          <p:cNvPr id="47108" name="Picture 10"/>
          <p:cNvPicPr>
            <a:picLocks noChangeAspect="1" noChangeArrowheads="1"/>
          </p:cNvPicPr>
          <p:nvPr/>
        </p:nvPicPr>
        <p:blipFill>
          <a:blip r:embed="rId3" cstate="print"/>
          <a:srcRect/>
          <a:stretch>
            <a:fillRect/>
          </a:stretch>
        </p:blipFill>
        <p:spPr bwMode="auto">
          <a:xfrm>
            <a:off x="714375" y="4857750"/>
            <a:ext cx="971550" cy="971550"/>
          </a:xfrm>
          <a:prstGeom prst="rect">
            <a:avLst/>
          </a:prstGeom>
          <a:noFill/>
          <a:ln w="9525">
            <a:noFill/>
            <a:miter lim="800000"/>
            <a:headEnd/>
            <a:tailEnd/>
          </a:ln>
        </p:spPr>
      </p:pic>
      <p:pic>
        <p:nvPicPr>
          <p:cNvPr id="47109" name="Picture 9"/>
          <p:cNvPicPr>
            <a:picLocks noChangeAspect="1" noChangeArrowheads="1"/>
          </p:cNvPicPr>
          <p:nvPr/>
        </p:nvPicPr>
        <p:blipFill>
          <a:blip r:embed="rId4" cstate="print"/>
          <a:srcRect/>
          <a:stretch>
            <a:fillRect/>
          </a:stretch>
        </p:blipFill>
        <p:spPr bwMode="auto">
          <a:xfrm>
            <a:off x="2571750" y="4786313"/>
            <a:ext cx="971550" cy="971550"/>
          </a:xfrm>
          <a:prstGeom prst="rect">
            <a:avLst/>
          </a:prstGeom>
          <a:noFill/>
          <a:ln w="9525">
            <a:noFill/>
            <a:miter lim="800000"/>
            <a:headEnd/>
            <a:tailEnd/>
          </a:ln>
        </p:spPr>
      </p:pic>
      <p:pic>
        <p:nvPicPr>
          <p:cNvPr id="47110" name="Picture 8"/>
          <p:cNvPicPr>
            <a:picLocks noChangeAspect="1" noChangeArrowheads="1"/>
          </p:cNvPicPr>
          <p:nvPr/>
        </p:nvPicPr>
        <p:blipFill>
          <a:blip r:embed="rId5" cstate="print"/>
          <a:srcRect/>
          <a:stretch>
            <a:fillRect/>
          </a:stretch>
        </p:blipFill>
        <p:spPr bwMode="auto">
          <a:xfrm>
            <a:off x="7110413" y="2947988"/>
            <a:ext cx="971550" cy="971550"/>
          </a:xfrm>
          <a:prstGeom prst="rect">
            <a:avLst/>
          </a:prstGeom>
          <a:noFill/>
          <a:ln w="9525">
            <a:noFill/>
            <a:miter lim="800000"/>
            <a:headEnd/>
            <a:tailEnd/>
          </a:ln>
        </p:spPr>
      </p:pic>
      <p:pic>
        <p:nvPicPr>
          <p:cNvPr id="47111" name="Picture 7"/>
          <p:cNvPicPr>
            <a:picLocks noChangeAspect="1" noChangeArrowheads="1"/>
          </p:cNvPicPr>
          <p:nvPr/>
        </p:nvPicPr>
        <p:blipFill>
          <a:blip r:embed="rId6" cstate="print"/>
          <a:srcRect/>
          <a:stretch>
            <a:fillRect/>
          </a:stretch>
        </p:blipFill>
        <p:spPr bwMode="auto">
          <a:xfrm>
            <a:off x="4827588" y="2947988"/>
            <a:ext cx="971550" cy="971550"/>
          </a:xfrm>
          <a:prstGeom prst="rect">
            <a:avLst/>
          </a:prstGeom>
          <a:noFill/>
          <a:ln w="9525">
            <a:noFill/>
            <a:miter lim="800000"/>
            <a:headEnd/>
            <a:tailEnd/>
          </a:ln>
        </p:spPr>
      </p:pic>
      <p:pic>
        <p:nvPicPr>
          <p:cNvPr id="47112" name="Picture 6"/>
          <p:cNvPicPr>
            <a:picLocks noChangeAspect="1" noChangeArrowheads="1"/>
          </p:cNvPicPr>
          <p:nvPr/>
        </p:nvPicPr>
        <p:blipFill>
          <a:blip r:embed="rId7" cstate="print"/>
          <a:srcRect/>
          <a:stretch>
            <a:fillRect/>
          </a:stretch>
        </p:blipFill>
        <p:spPr bwMode="auto">
          <a:xfrm>
            <a:off x="2590800" y="2989263"/>
            <a:ext cx="971550" cy="971550"/>
          </a:xfrm>
          <a:prstGeom prst="rect">
            <a:avLst/>
          </a:prstGeom>
          <a:noFill/>
          <a:ln w="9525">
            <a:noFill/>
            <a:miter lim="800000"/>
            <a:headEnd/>
            <a:tailEnd/>
          </a:ln>
        </p:spPr>
      </p:pic>
      <p:pic>
        <p:nvPicPr>
          <p:cNvPr id="47113" name="Picture 5"/>
          <p:cNvPicPr>
            <a:picLocks noChangeAspect="1" noChangeArrowheads="1"/>
          </p:cNvPicPr>
          <p:nvPr/>
        </p:nvPicPr>
        <p:blipFill>
          <a:blip r:embed="rId8" cstate="print"/>
          <a:srcRect/>
          <a:stretch>
            <a:fillRect/>
          </a:stretch>
        </p:blipFill>
        <p:spPr bwMode="auto">
          <a:xfrm>
            <a:off x="7072313" y="4929188"/>
            <a:ext cx="971550" cy="971550"/>
          </a:xfrm>
          <a:prstGeom prst="rect">
            <a:avLst/>
          </a:prstGeom>
          <a:noFill/>
          <a:ln w="9525">
            <a:noFill/>
            <a:miter lim="800000"/>
            <a:headEnd/>
            <a:tailEnd/>
          </a:ln>
        </p:spPr>
      </p:pic>
      <p:pic>
        <p:nvPicPr>
          <p:cNvPr id="47114" name="Picture 4"/>
          <p:cNvPicPr>
            <a:picLocks noChangeAspect="1" noChangeArrowheads="1"/>
          </p:cNvPicPr>
          <p:nvPr/>
        </p:nvPicPr>
        <p:blipFill>
          <a:blip r:embed="rId9" cstate="print"/>
          <a:srcRect/>
          <a:stretch>
            <a:fillRect/>
          </a:stretch>
        </p:blipFill>
        <p:spPr bwMode="auto">
          <a:xfrm>
            <a:off x="7226300" y="965200"/>
            <a:ext cx="971550" cy="971550"/>
          </a:xfrm>
          <a:prstGeom prst="rect">
            <a:avLst/>
          </a:prstGeom>
          <a:noFill/>
          <a:ln w="9525">
            <a:noFill/>
            <a:miter lim="800000"/>
            <a:headEnd/>
            <a:tailEnd/>
          </a:ln>
        </p:spPr>
      </p:pic>
      <p:pic>
        <p:nvPicPr>
          <p:cNvPr id="47115" name="Picture 3"/>
          <p:cNvPicPr>
            <a:picLocks noChangeAspect="1" noChangeArrowheads="1"/>
          </p:cNvPicPr>
          <p:nvPr/>
        </p:nvPicPr>
        <p:blipFill>
          <a:blip r:embed="rId10" cstate="print"/>
          <a:srcRect/>
          <a:stretch>
            <a:fillRect/>
          </a:stretch>
        </p:blipFill>
        <p:spPr bwMode="auto">
          <a:xfrm>
            <a:off x="4827588" y="987425"/>
            <a:ext cx="971550" cy="971550"/>
          </a:xfrm>
          <a:prstGeom prst="rect">
            <a:avLst/>
          </a:prstGeom>
          <a:noFill/>
          <a:ln w="9525">
            <a:noFill/>
            <a:miter lim="800000"/>
            <a:headEnd/>
            <a:tailEnd/>
          </a:ln>
        </p:spPr>
      </p:pic>
      <p:pic>
        <p:nvPicPr>
          <p:cNvPr id="47116" name="Picture 2"/>
          <p:cNvPicPr>
            <a:picLocks noChangeAspect="1" noChangeArrowheads="1"/>
          </p:cNvPicPr>
          <p:nvPr/>
        </p:nvPicPr>
        <p:blipFill>
          <a:blip r:embed="rId11" cstate="print"/>
          <a:srcRect/>
          <a:stretch>
            <a:fillRect/>
          </a:stretch>
        </p:blipFill>
        <p:spPr bwMode="auto">
          <a:xfrm>
            <a:off x="2590800" y="1006475"/>
            <a:ext cx="971550" cy="971550"/>
          </a:xfrm>
          <a:prstGeom prst="rect">
            <a:avLst/>
          </a:prstGeom>
          <a:noFill/>
          <a:ln w="9525">
            <a:noFill/>
            <a:miter lim="800000"/>
            <a:headEnd/>
            <a:tailEnd/>
          </a:ln>
        </p:spPr>
      </p:pic>
      <p:pic>
        <p:nvPicPr>
          <p:cNvPr id="47117" name="Picture 1"/>
          <p:cNvPicPr>
            <a:picLocks noChangeAspect="1" noChangeArrowheads="1"/>
          </p:cNvPicPr>
          <p:nvPr/>
        </p:nvPicPr>
        <p:blipFill>
          <a:blip r:embed="rId12" cstate="print"/>
          <a:srcRect/>
          <a:stretch>
            <a:fillRect/>
          </a:stretch>
        </p:blipFill>
        <p:spPr bwMode="auto">
          <a:xfrm>
            <a:off x="746125" y="965200"/>
            <a:ext cx="971550" cy="971550"/>
          </a:xfrm>
          <a:prstGeom prst="rect">
            <a:avLst/>
          </a:prstGeom>
          <a:noFill/>
          <a:ln w="9525">
            <a:noFill/>
            <a:miter lim="800000"/>
            <a:headEnd/>
            <a:tailEnd/>
          </a:ln>
        </p:spPr>
      </p:pic>
      <p:sp>
        <p:nvSpPr>
          <p:cNvPr id="47118" name="Dikdörtgen 5"/>
          <p:cNvSpPr>
            <a:spLocks noChangeArrowheads="1"/>
          </p:cNvSpPr>
          <p:nvPr/>
        </p:nvSpPr>
        <p:spPr bwMode="auto">
          <a:xfrm>
            <a:off x="273050" y="2035175"/>
            <a:ext cx="1917700" cy="831850"/>
          </a:xfrm>
          <a:prstGeom prst="rect">
            <a:avLst/>
          </a:prstGeom>
          <a:noFill/>
          <a:ln w="9525">
            <a:noFill/>
            <a:miter lim="800000"/>
            <a:headEnd/>
            <a:tailEnd/>
          </a:ln>
        </p:spPr>
        <p:txBody>
          <a:bodyPr>
            <a:spAutoFit/>
          </a:bodyPr>
          <a:lstStyle/>
          <a:p>
            <a:pPr algn="ctr"/>
            <a:r>
              <a:rPr lang="tr-TR" sz="1200" b="1"/>
              <a:t>Genel emredici işaret (gerektiğinde başka işaretle birlikte kullanılacaktır)</a:t>
            </a:r>
            <a:endParaRPr lang="tr-TR" sz="1200" b="1">
              <a:latin typeface="Times New Roman" pitchFamily="18" charset="0"/>
              <a:cs typeface="Times New Roman" pitchFamily="18" charset="0"/>
            </a:endParaRPr>
          </a:p>
        </p:txBody>
      </p:sp>
      <p:sp>
        <p:nvSpPr>
          <p:cNvPr id="47119" name="Dikdörtgen 6"/>
          <p:cNvSpPr>
            <a:spLocks noChangeArrowheads="1"/>
          </p:cNvSpPr>
          <p:nvPr/>
        </p:nvSpPr>
        <p:spPr bwMode="auto">
          <a:xfrm>
            <a:off x="2190750" y="2144713"/>
            <a:ext cx="1728788" cy="292100"/>
          </a:xfrm>
          <a:prstGeom prst="rect">
            <a:avLst/>
          </a:prstGeom>
          <a:noFill/>
          <a:ln w="9525">
            <a:noFill/>
            <a:miter lim="800000"/>
            <a:headEnd/>
            <a:tailEnd/>
          </a:ln>
        </p:spPr>
        <p:txBody>
          <a:bodyPr wrap="none">
            <a:spAutoFit/>
          </a:bodyPr>
          <a:lstStyle/>
          <a:p>
            <a:r>
              <a:rPr lang="tr-TR" sz="1300" b="1"/>
              <a:t>Kulak koruyucu tak</a:t>
            </a:r>
          </a:p>
        </p:txBody>
      </p:sp>
      <p:sp>
        <p:nvSpPr>
          <p:cNvPr id="47120" name="Dikdörtgen 7"/>
          <p:cNvSpPr>
            <a:spLocks noChangeArrowheads="1"/>
          </p:cNvSpPr>
          <p:nvPr/>
        </p:nvSpPr>
        <p:spPr bwMode="auto">
          <a:xfrm>
            <a:off x="4459288" y="2144713"/>
            <a:ext cx="1947862" cy="292100"/>
          </a:xfrm>
          <a:prstGeom prst="rect">
            <a:avLst/>
          </a:prstGeom>
          <a:noFill/>
          <a:ln w="9525">
            <a:noFill/>
            <a:miter lim="800000"/>
            <a:headEnd/>
            <a:tailEnd/>
          </a:ln>
        </p:spPr>
        <p:txBody>
          <a:bodyPr wrap="none">
            <a:spAutoFit/>
          </a:bodyPr>
          <a:lstStyle/>
          <a:p>
            <a:pPr algn="ctr"/>
            <a:r>
              <a:rPr lang="tr-TR" sz="1300" b="1"/>
              <a:t>Emniyet kemeri kullan</a:t>
            </a:r>
            <a:endParaRPr lang="tr-TR" sz="1300" b="1">
              <a:latin typeface="Times New Roman" pitchFamily="18" charset="0"/>
              <a:cs typeface="Times New Roman" pitchFamily="18" charset="0"/>
            </a:endParaRPr>
          </a:p>
        </p:txBody>
      </p:sp>
      <p:sp>
        <p:nvSpPr>
          <p:cNvPr id="47121" name="Dikdörtgen 8"/>
          <p:cNvSpPr>
            <a:spLocks noChangeArrowheads="1"/>
          </p:cNvSpPr>
          <p:nvPr/>
        </p:nvSpPr>
        <p:spPr bwMode="auto">
          <a:xfrm>
            <a:off x="6959600" y="4149725"/>
            <a:ext cx="1227138" cy="292100"/>
          </a:xfrm>
          <a:prstGeom prst="rect">
            <a:avLst/>
          </a:prstGeom>
          <a:noFill/>
          <a:ln w="9525">
            <a:noFill/>
            <a:miter lim="800000"/>
            <a:headEnd/>
            <a:tailEnd/>
          </a:ln>
        </p:spPr>
        <p:txBody>
          <a:bodyPr wrap="none">
            <a:spAutoFit/>
          </a:bodyPr>
          <a:lstStyle/>
          <a:p>
            <a:pPr algn="ctr"/>
            <a:r>
              <a:rPr lang="tr-TR" sz="1300" b="1"/>
              <a:t>Maske kullan</a:t>
            </a:r>
            <a:endParaRPr lang="tr-TR" sz="1300" b="1">
              <a:latin typeface="Times New Roman" pitchFamily="18" charset="0"/>
              <a:cs typeface="Times New Roman" pitchFamily="18" charset="0"/>
            </a:endParaRPr>
          </a:p>
        </p:txBody>
      </p:sp>
      <p:sp>
        <p:nvSpPr>
          <p:cNvPr id="47122" name="Dikdörtgen 9"/>
          <p:cNvSpPr>
            <a:spLocks noChangeArrowheads="1"/>
          </p:cNvSpPr>
          <p:nvPr/>
        </p:nvSpPr>
        <p:spPr bwMode="auto">
          <a:xfrm>
            <a:off x="595313" y="4159250"/>
            <a:ext cx="1273175" cy="292100"/>
          </a:xfrm>
          <a:prstGeom prst="rect">
            <a:avLst/>
          </a:prstGeom>
          <a:noFill/>
          <a:ln w="9525">
            <a:noFill/>
            <a:miter lim="800000"/>
            <a:headEnd/>
            <a:tailEnd/>
          </a:ln>
        </p:spPr>
        <p:txBody>
          <a:bodyPr wrap="none">
            <a:spAutoFit/>
          </a:bodyPr>
          <a:lstStyle/>
          <a:p>
            <a:pPr algn="ctr"/>
            <a:r>
              <a:rPr lang="tr-TR" sz="1300" b="1"/>
              <a:t>Gözlük kullan</a:t>
            </a:r>
            <a:endParaRPr lang="tr-TR" sz="1300" b="1">
              <a:latin typeface="Times New Roman" pitchFamily="18" charset="0"/>
              <a:cs typeface="Times New Roman" pitchFamily="18" charset="0"/>
            </a:endParaRPr>
          </a:p>
        </p:txBody>
      </p:sp>
      <p:sp>
        <p:nvSpPr>
          <p:cNvPr id="47123" name="Dikdörtgen 10"/>
          <p:cNvSpPr>
            <a:spLocks noChangeArrowheads="1"/>
          </p:cNvSpPr>
          <p:nvPr/>
        </p:nvSpPr>
        <p:spPr bwMode="auto">
          <a:xfrm>
            <a:off x="2230438" y="4159250"/>
            <a:ext cx="1690687" cy="292100"/>
          </a:xfrm>
          <a:prstGeom prst="rect">
            <a:avLst/>
          </a:prstGeom>
          <a:noFill/>
          <a:ln w="9525">
            <a:noFill/>
            <a:miter lim="800000"/>
            <a:headEnd/>
            <a:tailEnd/>
          </a:ln>
        </p:spPr>
        <p:txBody>
          <a:bodyPr wrap="none">
            <a:spAutoFit/>
          </a:bodyPr>
          <a:lstStyle/>
          <a:p>
            <a:pPr algn="ctr"/>
            <a:r>
              <a:rPr lang="tr-TR" sz="1300" b="1"/>
              <a:t>Yaya yolunu kullan</a:t>
            </a:r>
            <a:endParaRPr lang="tr-TR" sz="1300" b="1">
              <a:latin typeface="Times New Roman" pitchFamily="18" charset="0"/>
              <a:cs typeface="Times New Roman" pitchFamily="18" charset="0"/>
            </a:endParaRPr>
          </a:p>
        </p:txBody>
      </p:sp>
      <p:sp>
        <p:nvSpPr>
          <p:cNvPr id="47124" name="Dikdörtgen 11"/>
          <p:cNvSpPr>
            <a:spLocks noChangeArrowheads="1"/>
          </p:cNvSpPr>
          <p:nvPr/>
        </p:nvSpPr>
        <p:spPr bwMode="auto">
          <a:xfrm>
            <a:off x="4560888" y="4159250"/>
            <a:ext cx="1504950" cy="292100"/>
          </a:xfrm>
          <a:prstGeom prst="rect">
            <a:avLst/>
          </a:prstGeom>
          <a:noFill/>
          <a:ln w="9525">
            <a:noFill/>
            <a:miter lim="800000"/>
            <a:headEnd/>
            <a:tailEnd/>
          </a:ln>
        </p:spPr>
        <p:txBody>
          <a:bodyPr wrap="none">
            <a:spAutoFit/>
          </a:bodyPr>
          <a:lstStyle/>
          <a:p>
            <a:pPr algn="ctr"/>
            <a:r>
              <a:rPr lang="tr-TR" sz="1300" b="1"/>
              <a:t>İş ayakkabısı giy</a:t>
            </a:r>
            <a:endParaRPr lang="tr-TR" sz="1300" b="1">
              <a:latin typeface="Times New Roman" pitchFamily="18" charset="0"/>
              <a:cs typeface="Times New Roman" pitchFamily="18" charset="0"/>
            </a:endParaRPr>
          </a:p>
        </p:txBody>
      </p:sp>
      <p:sp>
        <p:nvSpPr>
          <p:cNvPr id="47125" name="Dikdörtgen 12"/>
          <p:cNvSpPr>
            <a:spLocks noChangeArrowheads="1"/>
          </p:cNvSpPr>
          <p:nvPr/>
        </p:nvSpPr>
        <p:spPr bwMode="auto">
          <a:xfrm>
            <a:off x="6945313" y="2144713"/>
            <a:ext cx="1504950" cy="292100"/>
          </a:xfrm>
          <a:prstGeom prst="rect">
            <a:avLst/>
          </a:prstGeom>
          <a:noFill/>
          <a:ln w="9525">
            <a:noFill/>
            <a:miter lim="800000"/>
            <a:headEnd/>
            <a:tailEnd/>
          </a:ln>
        </p:spPr>
        <p:txBody>
          <a:bodyPr wrap="none">
            <a:spAutoFit/>
          </a:bodyPr>
          <a:lstStyle/>
          <a:p>
            <a:pPr algn="ctr"/>
            <a:r>
              <a:rPr lang="tr-TR" sz="1300" b="1"/>
              <a:t>Yüz siperi kullan</a:t>
            </a:r>
            <a:endParaRPr lang="tr-TR" sz="1300" b="1">
              <a:latin typeface="Times New Roman" pitchFamily="18" charset="0"/>
              <a:cs typeface="Times New Roman" pitchFamily="18" charset="0"/>
            </a:endParaRPr>
          </a:p>
        </p:txBody>
      </p:sp>
      <p:sp>
        <p:nvSpPr>
          <p:cNvPr id="47126" name="Dikdörtgen 13"/>
          <p:cNvSpPr>
            <a:spLocks noChangeArrowheads="1"/>
          </p:cNvSpPr>
          <p:nvPr/>
        </p:nvSpPr>
        <p:spPr bwMode="auto">
          <a:xfrm>
            <a:off x="785813" y="6143625"/>
            <a:ext cx="900112" cy="292100"/>
          </a:xfrm>
          <a:prstGeom prst="rect">
            <a:avLst/>
          </a:prstGeom>
          <a:noFill/>
          <a:ln w="9525">
            <a:noFill/>
            <a:miter lim="800000"/>
            <a:headEnd/>
            <a:tailEnd/>
          </a:ln>
        </p:spPr>
        <p:txBody>
          <a:bodyPr wrap="none">
            <a:spAutoFit/>
          </a:bodyPr>
          <a:lstStyle/>
          <a:p>
            <a:pPr algn="ctr"/>
            <a:r>
              <a:rPr lang="tr-TR" sz="1300" b="1"/>
              <a:t>Baret tak</a:t>
            </a:r>
            <a:endParaRPr lang="tr-TR" sz="1300" b="1">
              <a:latin typeface="Times New Roman" pitchFamily="18" charset="0"/>
              <a:cs typeface="Times New Roman" pitchFamily="18" charset="0"/>
            </a:endParaRPr>
          </a:p>
        </p:txBody>
      </p:sp>
      <p:sp>
        <p:nvSpPr>
          <p:cNvPr id="47127" name="Dikdörtgen 14"/>
          <p:cNvSpPr>
            <a:spLocks noChangeArrowheads="1"/>
          </p:cNvSpPr>
          <p:nvPr/>
        </p:nvSpPr>
        <p:spPr bwMode="auto">
          <a:xfrm>
            <a:off x="6715125" y="6072188"/>
            <a:ext cx="1774825" cy="292100"/>
          </a:xfrm>
          <a:prstGeom prst="rect">
            <a:avLst/>
          </a:prstGeom>
          <a:noFill/>
          <a:ln w="9525">
            <a:noFill/>
            <a:miter lim="800000"/>
            <a:headEnd/>
            <a:tailEnd/>
          </a:ln>
        </p:spPr>
        <p:txBody>
          <a:bodyPr wrap="none">
            <a:spAutoFit/>
          </a:bodyPr>
          <a:lstStyle/>
          <a:p>
            <a:pPr algn="ctr"/>
            <a:r>
              <a:rPr lang="tr-TR" sz="1300" b="1"/>
              <a:t>Koruyucu elbise giy</a:t>
            </a:r>
            <a:endParaRPr lang="tr-TR" sz="1300" b="1">
              <a:latin typeface="Times New Roman" pitchFamily="18" charset="0"/>
              <a:cs typeface="Times New Roman" pitchFamily="18" charset="0"/>
            </a:endParaRPr>
          </a:p>
        </p:txBody>
      </p:sp>
      <p:sp>
        <p:nvSpPr>
          <p:cNvPr id="47128" name="Dikdörtgen 15"/>
          <p:cNvSpPr>
            <a:spLocks noChangeArrowheads="1"/>
          </p:cNvSpPr>
          <p:nvPr/>
        </p:nvSpPr>
        <p:spPr bwMode="auto">
          <a:xfrm>
            <a:off x="2571750" y="6072188"/>
            <a:ext cx="1066800" cy="292100"/>
          </a:xfrm>
          <a:prstGeom prst="rect">
            <a:avLst/>
          </a:prstGeom>
          <a:noFill/>
          <a:ln w="9525">
            <a:noFill/>
            <a:miter lim="800000"/>
            <a:headEnd/>
            <a:tailEnd/>
          </a:ln>
        </p:spPr>
        <p:txBody>
          <a:bodyPr wrap="none">
            <a:spAutoFit/>
          </a:bodyPr>
          <a:lstStyle/>
          <a:p>
            <a:pPr algn="ctr"/>
            <a:r>
              <a:rPr lang="tr-TR" sz="1300" b="1"/>
              <a:t>Eldiven giy</a:t>
            </a:r>
            <a:endParaRPr lang="tr-TR" sz="1300" b="1">
              <a:latin typeface="Times New Roman" pitchFamily="18" charset="0"/>
              <a:cs typeface="Times New Roman" pitchFamily="18" charset="0"/>
            </a:endParaRPr>
          </a:p>
        </p:txBody>
      </p:sp>
      <p:sp>
        <p:nvSpPr>
          <p:cNvPr id="47129" name="24 Metin kutusu"/>
          <p:cNvSpPr txBox="1">
            <a:spLocks noChangeArrowheads="1"/>
          </p:cNvSpPr>
          <p:nvPr/>
        </p:nvSpPr>
        <p:spPr bwMode="auto">
          <a:xfrm>
            <a:off x="571500" y="214313"/>
            <a:ext cx="8320980" cy="769441"/>
          </a:xfrm>
          <a:prstGeom prst="rect">
            <a:avLst/>
          </a:prstGeom>
          <a:noFill/>
          <a:ln w="9525">
            <a:noFill/>
            <a:miter lim="800000"/>
            <a:headEnd/>
            <a:tailEnd/>
          </a:ln>
        </p:spPr>
        <p:txBody>
          <a:bodyPr wrap="square">
            <a:spAutoFit/>
          </a:bodyPr>
          <a:lstStyle/>
          <a:p>
            <a:r>
              <a:rPr lang="tr-TR" sz="4400" b="1" dirty="0">
                <a:solidFill>
                  <a:srgbClr val="FF0000"/>
                </a:solidFill>
                <a:latin typeface="Times New Roman" pitchFamily="18" charset="0"/>
                <a:cs typeface="Times New Roman" pitchFamily="18" charset="0"/>
              </a:rPr>
              <a:t>EMREDİCİ İŞARETLER</a:t>
            </a:r>
          </a:p>
        </p:txBody>
      </p:sp>
      <p:sp>
        <p:nvSpPr>
          <p:cNvPr id="47130" name="3 Metin kutusu"/>
          <p:cNvSpPr txBox="1">
            <a:spLocks noChangeArrowheads="1"/>
          </p:cNvSpPr>
          <p:nvPr/>
        </p:nvSpPr>
        <p:spPr bwMode="auto">
          <a:xfrm>
            <a:off x="2286000" y="6400800"/>
            <a:ext cx="4648200" cy="276225"/>
          </a:xfrm>
          <a:prstGeom prst="rect">
            <a:avLst/>
          </a:prstGeom>
          <a:solidFill>
            <a:srgbClr val="000066"/>
          </a:solidFill>
          <a:ln w="9525">
            <a:noFill/>
            <a:miter lim="800000"/>
            <a:headEnd/>
            <a:tailEnd/>
          </a:ln>
        </p:spPr>
        <p:txBody>
          <a:bodyPr>
            <a:spAutoFit/>
          </a:bodyPr>
          <a:lstStyle/>
          <a:p>
            <a:pPr algn="ctr">
              <a:spcBef>
                <a:spcPct val="20000"/>
              </a:spcBef>
            </a:pPr>
            <a:r>
              <a:rPr lang="tr-TR" sz="1200" b="1">
                <a:solidFill>
                  <a:srgbClr val="DDDDDD"/>
                </a:solidFill>
                <a:latin typeface="Calibri" pitchFamily="34" charset="0"/>
              </a:rPr>
              <a:t>         WWW.AKDENİZOSGB.COM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5E0BBF1C-0323-4505-8162-11275D1530DE}" type="slidenum">
              <a:rPr lang="en-US" sz="1400" b="1">
                <a:solidFill>
                  <a:srgbClr val="FFFFFF"/>
                </a:solidFill>
                <a:latin typeface="+mn-lt"/>
              </a:rPr>
              <a:pPr algn="ctr" fontAlgn="auto">
                <a:spcBef>
                  <a:spcPts val="0"/>
                </a:spcBef>
                <a:spcAft>
                  <a:spcPts val="0"/>
                </a:spcAft>
                <a:defRPr/>
              </a:pPr>
              <a:t>22</a:t>
            </a:fld>
            <a:endParaRPr lang="en-US" sz="1400" b="1" dirty="0">
              <a:solidFill>
                <a:srgbClr val="FFFFFF"/>
              </a:solidFill>
              <a:latin typeface="+mn-lt"/>
            </a:endParaRPr>
          </a:p>
        </p:txBody>
      </p:sp>
      <p:sp>
        <p:nvSpPr>
          <p:cNvPr id="48131"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48132"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7" name="6 Dikdörtgen"/>
          <p:cNvSpPr/>
          <p:nvPr/>
        </p:nvSpPr>
        <p:spPr>
          <a:xfrm>
            <a:off x="516063" y="1105317"/>
            <a:ext cx="8607871" cy="4462760"/>
          </a:xfrm>
          <a:prstGeom prst="rect">
            <a:avLst/>
          </a:prstGeom>
        </p:spPr>
        <p:txBody>
          <a:bodyPr wrap="square">
            <a:spAutoFit/>
          </a:bodyPr>
          <a:lstStyle/>
          <a:p>
            <a:pPr>
              <a:defRPr/>
            </a:pPr>
            <a:endParaRPr lang="tr-TR" sz="2000" i="1" dirty="0"/>
          </a:p>
          <a:p>
            <a:pPr>
              <a:defRPr/>
            </a:pPr>
            <a:r>
              <a:rPr lang="tr-TR" sz="4400" b="1" i="1" dirty="0">
                <a:latin typeface="Times New Roman" pitchFamily="18" charset="0"/>
                <a:cs typeface="Times New Roman" pitchFamily="18" charset="0"/>
              </a:rPr>
              <a:t>Temel nitelikler;</a:t>
            </a:r>
          </a:p>
          <a:p>
            <a:pPr marL="342900" indent="-342900">
              <a:buFont typeface="Wingdings" panose="05000000000000000000" pitchFamily="2" charset="2"/>
              <a:buChar char="Ø"/>
              <a:defRPr/>
            </a:pPr>
            <a:r>
              <a:rPr lang="tr-TR" sz="4400" b="1" dirty="0">
                <a:solidFill>
                  <a:srgbClr val="00B050"/>
                </a:solidFill>
                <a:latin typeface="Times New Roman" pitchFamily="18" charset="0"/>
                <a:cs typeface="Times New Roman" pitchFamily="18" charset="0"/>
              </a:rPr>
              <a:t>Dikdörtgen veya kare biçiminde,</a:t>
            </a:r>
          </a:p>
          <a:p>
            <a:pPr marL="342900" indent="-342900">
              <a:buFont typeface="Wingdings" panose="05000000000000000000" pitchFamily="2" charset="2"/>
              <a:buChar char="Ø"/>
              <a:defRPr/>
            </a:pPr>
            <a:r>
              <a:rPr lang="tr-TR" sz="4400" b="1" dirty="0">
                <a:solidFill>
                  <a:srgbClr val="FF0000"/>
                </a:solidFill>
                <a:latin typeface="Times New Roman" pitchFamily="18" charset="0"/>
                <a:cs typeface="Times New Roman" pitchFamily="18" charset="0"/>
              </a:rPr>
              <a:t>Yeşil zemin üzerine beyaz </a:t>
            </a:r>
            <a:r>
              <a:rPr lang="tr-TR" sz="4400" b="1" dirty="0" err="1">
                <a:solidFill>
                  <a:srgbClr val="FF0000"/>
                </a:solidFill>
                <a:latin typeface="Times New Roman" pitchFamily="18" charset="0"/>
                <a:cs typeface="Times New Roman" pitchFamily="18" charset="0"/>
              </a:rPr>
              <a:t>piktogram</a:t>
            </a:r>
            <a:r>
              <a:rPr lang="tr-TR" sz="4400" b="1" dirty="0">
                <a:solidFill>
                  <a:srgbClr val="FF0000"/>
                </a:solidFill>
                <a:latin typeface="Times New Roman" pitchFamily="18" charset="0"/>
                <a:cs typeface="Times New Roman" pitchFamily="18" charset="0"/>
              </a:rPr>
              <a:t> (yeşil kısımlar işaret alanının en az %50’sini kapsayacaktır).</a:t>
            </a:r>
          </a:p>
        </p:txBody>
      </p:sp>
      <p:sp>
        <p:nvSpPr>
          <p:cNvPr id="48135" name="8 Metin kutusu"/>
          <p:cNvSpPr txBox="1">
            <a:spLocks noChangeArrowheads="1"/>
          </p:cNvSpPr>
          <p:nvPr/>
        </p:nvSpPr>
        <p:spPr bwMode="auto">
          <a:xfrm>
            <a:off x="392906" y="363538"/>
            <a:ext cx="8358187" cy="584200"/>
          </a:xfrm>
          <a:prstGeom prst="rect">
            <a:avLst/>
          </a:prstGeom>
          <a:noFill/>
          <a:ln w="9525">
            <a:noFill/>
            <a:miter lim="800000"/>
            <a:headEnd/>
            <a:tailEnd/>
          </a:ln>
        </p:spPr>
        <p:txBody>
          <a:bodyPr>
            <a:spAutoFit/>
          </a:bodyPr>
          <a:lstStyle/>
          <a:p>
            <a:r>
              <a:rPr lang="tr-TR" sz="3200" b="1" dirty="0">
                <a:solidFill>
                  <a:srgbClr val="FF0000"/>
                </a:solidFill>
                <a:latin typeface="Times New Roman" pitchFamily="18" charset="0"/>
                <a:cs typeface="Times New Roman" pitchFamily="18" charset="0"/>
              </a:rPr>
              <a:t>ACİL ÇIKIŞ VE İLKYARDIM İŞARETLERİ</a:t>
            </a:r>
          </a:p>
        </p:txBody>
      </p:sp>
      <p:pic>
        <p:nvPicPr>
          <p:cNvPr id="8" name="Resim 1"/>
          <p:cNvPicPr>
            <a:picLocks noChangeAspect="1" noChangeArrowheads="1"/>
          </p:cNvPicPr>
          <p:nvPr/>
        </p:nvPicPr>
        <p:blipFill>
          <a:blip r:embed="rId3" cstate="print"/>
          <a:srcRect/>
          <a:stretch>
            <a:fillRect/>
          </a:stretch>
        </p:blipFill>
        <p:spPr bwMode="auto">
          <a:xfrm>
            <a:off x="7201529" y="4716812"/>
            <a:ext cx="112395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Numarası Yer Tutucusu 3"/>
          <p:cNvSpPr>
            <a:spLocks noGrp="1"/>
          </p:cNvSpPr>
          <p:nvPr>
            <p:ph type="sldNum" sz="quarter" idx="12"/>
          </p:nvPr>
        </p:nvSpPr>
        <p:spPr/>
        <p:txBody>
          <a:bodyPr/>
          <a:lstStyle/>
          <a:p>
            <a:pPr>
              <a:defRPr/>
            </a:pPr>
            <a:fld id="{9B04B297-1760-46CD-A35C-7CCE77909AC1}" type="slidenum">
              <a:rPr lang="en-US"/>
              <a:pPr>
                <a:defRPr/>
              </a:pPr>
              <a:t>23</a:t>
            </a:fld>
            <a:endParaRPr lang="en-US"/>
          </a:p>
        </p:txBody>
      </p:sp>
      <p:pic>
        <p:nvPicPr>
          <p:cNvPr id="49155" name="Resim 1"/>
          <p:cNvPicPr>
            <a:picLocks noChangeAspect="1" noChangeArrowheads="1"/>
          </p:cNvPicPr>
          <p:nvPr/>
        </p:nvPicPr>
        <p:blipFill>
          <a:blip r:embed="rId2" cstate="print"/>
          <a:srcRect/>
          <a:stretch>
            <a:fillRect/>
          </a:stretch>
        </p:blipFill>
        <p:spPr bwMode="auto">
          <a:xfrm>
            <a:off x="971550" y="930275"/>
            <a:ext cx="1123950" cy="723900"/>
          </a:xfrm>
          <a:prstGeom prst="rect">
            <a:avLst/>
          </a:prstGeom>
          <a:noFill/>
          <a:ln w="9525">
            <a:noFill/>
            <a:miter lim="800000"/>
            <a:headEnd/>
            <a:tailEnd/>
          </a:ln>
        </p:spPr>
      </p:pic>
      <p:pic>
        <p:nvPicPr>
          <p:cNvPr id="49156" name="Resim 1"/>
          <p:cNvPicPr>
            <a:picLocks noChangeAspect="1" noChangeArrowheads="1"/>
          </p:cNvPicPr>
          <p:nvPr/>
        </p:nvPicPr>
        <p:blipFill>
          <a:blip r:embed="rId3" cstate="print"/>
          <a:srcRect/>
          <a:stretch>
            <a:fillRect/>
          </a:stretch>
        </p:blipFill>
        <p:spPr bwMode="auto">
          <a:xfrm>
            <a:off x="2535238" y="928688"/>
            <a:ext cx="1123950" cy="723900"/>
          </a:xfrm>
          <a:prstGeom prst="rect">
            <a:avLst/>
          </a:prstGeom>
          <a:noFill/>
          <a:ln w="9525">
            <a:noFill/>
            <a:miter lim="800000"/>
            <a:headEnd/>
            <a:tailEnd/>
          </a:ln>
        </p:spPr>
      </p:pic>
      <p:pic>
        <p:nvPicPr>
          <p:cNvPr id="49157" name="Resim 1"/>
          <p:cNvPicPr>
            <a:picLocks noChangeAspect="1" noChangeArrowheads="1"/>
          </p:cNvPicPr>
          <p:nvPr/>
        </p:nvPicPr>
        <p:blipFill>
          <a:blip r:embed="rId4" cstate="print"/>
          <a:srcRect/>
          <a:stretch>
            <a:fillRect/>
          </a:stretch>
        </p:blipFill>
        <p:spPr bwMode="auto">
          <a:xfrm>
            <a:off x="774700" y="1841500"/>
            <a:ext cx="1123950" cy="723900"/>
          </a:xfrm>
          <a:prstGeom prst="rect">
            <a:avLst/>
          </a:prstGeom>
          <a:noFill/>
          <a:ln w="9525">
            <a:noFill/>
            <a:miter lim="800000"/>
            <a:headEnd/>
            <a:tailEnd/>
          </a:ln>
        </p:spPr>
      </p:pic>
      <p:pic>
        <p:nvPicPr>
          <p:cNvPr id="49158" name="Resim 1"/>
          <p:cNvPicPr>
            <a:picLocks noChangeAspect="1" noChangeArrowheads="1"/>
          </p:cNvPicPr>
          <p:nvPr/>
        </p:nvPicPr>
        <p:blipFill>
          <a:blip r:embed="rId5" cstate="print"/>
          <a:srcRect/>
          <a:stretch>
            <a:fillRect/>
          </a:stretch>
        </p:blipFill>
        <p:spPr bwMode="auto">
          <a:xfrm>
            <a:off x="2173288" y="1841500"/>
            <a:ext cx="723900" cy="1123950"/>
          </a:xfrm>
          <a:prstGeom prst="rect">
            <a:avLst/>
          </a:prstGeom>
          <a:noFill/>
          <a:ln w="9525">
            <a:noFill/>
            <a:miter lim="800000"/>
            <a:headEnd/>
            <a:tailEnd/>
          </a:ln>
        </p:spPr>
      </p:pic>
      <p:pic>
        <p:nvPicPr>
          <p:cNvPr id="49159" name="Resim 1"/>
          <p:cNvPicPr>
            <a:picLocks noChangeAspect="1" noChangeArrowheads="1"/>
          </p:cNvPicPr>
          <p:nvPr/>
        </p:nvPicPr>
        <p:blipFill>
          <a:blip r:embed="rId6" cstate="print"/>
          <a:srcRect/>
          <a:stretch>
            <a:fillRect/>
          </a:stretch>
        </p:blipFill>
        <p:spPr bwMode="auto">
          <a:xfrm>
            <a:off x="3194050" y="1841500"/>
            <a:ext cx="1114425" cy="723900"/>
          </a:xfrm>
          <a:prstGeom prst="rect">
            <a:avLst/>
          </a:prstGeom>
          <a:noFill/>
          <a:ln w="9525">
            <a:noFill/>
            <a:miter lim="800000"/>
            <a:headEnd/>
            <a:tailEnd/>
          </a:ln>
        </p:spPr>
      </p:pic>
      <p:sp>
        <p:nvSpPr>
          <p:cNvPr id="49160" name="Dikdörtgen 7"/>
          <p:cNvSpPr>
            <a:spLocks noChangeArrowheads="1"/>
          </p:cNvSpPr>
          <p:nvPr/>
        </p:nvSpPr>
        <p:spPr bwMode="auto">
          <a:xfrm>
            <a:off x="1316038" y="3152775"/>
            <a:ext cx="2403475" cy="369888"/>
          </a:xfrm>
          <a:prstGeom prst="rect">
            <a:avLst/>
          </a:prstGeom>
          <a:noFill/>
          <a:ln w="9525">
            <a:noFill/>
            <a:miter lim="800000"/>
            <a:headEnd/>
            <a:tailEnd/>
          </a:ln>
        </p:spPr>
        <p:txBody>
          <a:bodyPr wrap="none">
            <a:spAutoFit/>
          </a:bodyPr>
          <a:lstStyle/>
          <a:p>
            <a:r>
              <a:rPr lang="tr-TR" b="1">
                <a:latin typeface="Times New Roman" pitchFamily="18" charset="0"/>
                <a:cs typeface="Times New Roman" pitchFamily="18" charset="0"/>
              </a:rPr>
              <a:t>Acil çıkış ve kaçış yolu</a:t>
            </a:r>
            <a:endParaRPr lang="tr-TR" b="1"/>
          </a:p>
        </p:txBody>
      </p:sp>
      <p:pic>
        <p:nvPicPr>
          <p:cNvPr id="49161" name="Resim 1"/>
          <p:cNvPicPr>
            <a:picLocks noChangeAspect="1" noChangeArrowheads="1"/>
          </p:cNvPicPr>
          <p:nvPr/>
        </p:nvPicPr>
        <p:blipFill>
          <a:blip r:embed="rId7" cstate="print"/>
          <a:srcRect/>
          <a:stretch>
            <a:fillRect/>
          </a:stretch>
        </p:blipFill>
        <p:spPr bwMode="auto">
          <a:xfrm>
            <a:off x="1336675" y="4144963"/>
            <a:ext cx="723900" cy="723900"/>
          </a:xfrm>
          <a:prstGeom prst="rect">
            <a:avLst/>
          </a:prstGeom>
          <a:noFill/>
          <a:ln w="9525">
            <a:noFill/>
            <a:miter lim="800000"/>
            <a:headEnd/>
            <a:tailEnd/>
          </a:ln>
        </p:spPr>
      </p:pic>
      <p:pic>
        <p:nvPicPr>
          <p:cNvPr id="49162" name="Resim 1"/>
          <p:cNvPicPr>
            <a:picLocks noChangeAspect="1" noChangeArrowheads="1"/>
          </p:cNvPicPr>
          <p:nvPr/>
        </p:nvPicPr>
        <p:blipFill>
          <a:blip r:embed="rId8" cstate="print"/>
          <a:srcRect/>
          <a:stretch>
            <a:fillRect/>
          </a:stretch>
        </p:blipFill>
        <p:spPr bwMode="auto">
          <a:xfrm>
            <a:off x="2740025" y="4144963"/>
            <a:ext cx="714375" cy="714375"/>
          </a:xfrm>
          <a:prstGeom prst="rect">
            <a:avLst/>
          </a:prstGeom>
          <a:noFill/>
          <a:ln w="9525">
            <a:noFill/>
            <a:miter lim="800000"/>
            <a:headEnd/>
            <a:tailEnd/>
          </a:ln>
        </p:spPr>
      </p:pic>
      <p:pic>
        <p:nvPicPr>
          <p:cNvPr id="49163" name="Resim 1"/>
          <p:cNvPicPr>
            <a:picLocks noChangeAspect="1" noChangeArrowheads="1"/>
          </p:cNvPicPr>
          <p:nvPr/>
        </p:nvPicPr>
        <p:blipFill>
          <a:blip r:embed="rId9" cstate="print"/>
          <a:srcRect/>
          <a:stretch>
            <a:fillRect/>
          </a:stretch>
        </p:blipFill>
        <p:spPr bwMode="auto">
          <a:xfrm>
            <a:off x="2740025" y="5091113"/>
            <a:ext cx="723900" cy="723900"/>
          </a:xfrm>
          <a:prstGeom prst="rect">
            <a:avLst/>
          </a:prstGeom>
          <a:noFill/>
          <a:ln w="9525">
            <a:noFill/>
            <a:miter lim="800000"/>
            <a:headEnd/>
            <a:tailEnd/>
          </a:ln>
        </p:spPr>
      </p:pic>
      <p:pic>
        <p:nvPicPr>
          <p:cNvPr id="49164" name="Resim 1"/>
          <p:cNvPicPr>
            <a:picLocks noChangeAspect="1" noChangeArrowheads="1"/>
          </p:cNvPicPr>
          <p:nvPr/>
        </p:nvPicPr>
        <p:blipFill>
          <a:blip r:embed="rId10" cstate="print"/>
          <a:srcRect/>
          <a:stretch>
            <a:fillRect/>
          </a:stretch>
        </p:blipFill>
        <p:spPr bwMode="auto">
          <a:xfrm>
            <a:off x="1316038" y="5092700"/>
            <a:ext cx="723900" cy="723900"/>
          </a:xfrm>
          <a:prstGeom prst="rect">
            <a:avLst/>
          </a:prstGeom>
          <a:noFill/>
          <a:ln w="9525">
            <a:noFill/>
            <a:miter lim="800000"/>
            <a:headEnd/>
            <a:tailEnd/>
          </a:ln>
        </p:spPr>
      </p:pic>
      <p:sp>
        <p:nvSpPr>
          <p:cNvPr id="49165" name="Dikdörtgen 8"/>
          <p:cNvSpPr>
            <a:spLocks noChangeArrowheads="1"/>
          </p:cNvSpPr>
          <p:nvPr/>
        </p:nvSpPr>
        <p:spPr bwMode="auto">
          <a:xfrm>
            <a:off x="823913" y="6067425"/>
            <a:ext cx="3146425" cy="369888"/>
          </a:xfrm>
          <a:prstGeom prst="rect">
            <a:avLst/>
          </a:prstGeom>
          <a:noFill/>
          <a:ln w="9525">
            <a:noFill/>
            <a:miter lim="800000"/>
            <a:headEnd/>
            <a:tailEnd/>
          </a:ln>
        </p:spPr>
        <p:txBody>
          <a:bodyPr wrap="none">
            <a:spAutoFit/>
          </a:bodyPr>
          <a:lstStyle/>
          <a:p>
            <a:r>
              <a:rPr lang="tr-TR" b="1">
                <a:latin typeface="Times New Roman" pitchFamily="18" charset="0"/>
                <a:cs typeface="Times New Roman" pitchFamily="18" charset="0"/>
              </a:rPr>
              <a:t>Yönler (Yardımcı bilgi işareti)</a:t>
            </a:r>
            <a:endParaRPr lang="tr-TR" b="1"/>
          </a:p>
        </p:txBody>
      </p:sp>
      <p:pic>
        <p:nvPicPr>
          <p:cNvPr id="49166" name="Resim 1"/>
          <p:cNvPicPr>
            <a:picLocks noChangeAspect="1" noChangeArrowheads="1"/>
          </p:cNvPicPr>
          <p:nvPr/>
        </p:nvPicPr>
        <p:blipFill>
          <a:blip r:embed="rId11" cstate="print"/>
          <a:srcRect/>
          <a:stretch>
            <a:fillRect/>
          </a:stretch>
        </p:blipFill>
        <p:spPr bwMode="auto">
          <a:xfrm>
            <a:off x="5592763" y="1139825"/>
            <a:ext cx="1030287" cy="968375"/>
          </a:xfrm>
          <a:prstGeom prst="rect">
            <a:avLst/>
          </a:prstGeom>
          <a:noFill/>
          <a:ln w="9525">
            <a:noFill/>
            <a:miter lim="800000"/>
            <a:headEnd/>
            <a:tailEnd/>
          </a:ln>
        </p:spPr>
      </p:pic>
      <p:sp>
        <p:nvSpPr>
          <p:cNvPr id="49167" name="Dikdörtgen 9"/>
          <p:cNvSpPr>
            <a:spLocks noChangeArrowheads="1"/>
          </p:cNvSpPr>
          <p:nvPr/>
        </p:nvSpPr>
        <p:spPr bwMode="auto">
          <a:xfrm>
            <a:off x="5527675" y="2336800"/>
            <a:ext cx="1260475" cy="369888"/>
          </a:xfrm>
          <a:prstGeom prst="rect">
            <a:avLst/>
          </a:prstGeom>
          <a:noFill/>
          <a:ln w="9525">
            <a:noFill/>
            <a:miter lim="800000"/>
            <a:headEnd/>
            <a:tailEnd/>
          </a:ln>
        </p:spPr>
        <p:txBody>
          <a:bodyPr wrap="none">
            <a:spAutoFit/>
          </a:bodyPr>
          <a:lstStyle/>
          <a:p>
            <a:r>
              <a:rPr lang="tr-TR" b="1">
                <a:latin typeface="Times New Roman" pitchFamily="18" charset="0"/>
                <a:cs typeface="Times New Roman" pitchFamily="18" charset="0"/>
              </a:rPr>
              <a:t>İlk Yardım</a:t>
            </a:r>
            <a:endParaRPr lang="tr-TR" b="1"/>
          </a:p>
        </p:txBody>
      </p:sp>
      <p:pic>
        <p:nvPicPr>
          <p:cNvPr id="49168" name="Resim 1"/>
          <p:cNvPicPr>
            <a:picLocks noChangeAspect="1" noChangeArrowheads="1"/>
          </p:cNvPicPr>
          <p:nvPr/>
        </p:nvPicPr>
        <p:blipFill>
          <a:blip r:embed="rId12" cstate="print"/>
          <a:srcRect/>
          <a:stretch>
            <a:fillRect/>
          </a:stretch>
        </p:blipFill>
        <p:spPr bwMode="auto">
          <a:xfrm>
            <a:off x="7413625" y="1139825"/>
            <a:ext cx="1101725" cy="1100138"/>
          </a:xfrm>
          <a:prstGeom prst="rect">
            <a:avLst/>
          </a:prstGeom>
          <a:noFill/>
          <a:ln w="9525">
            <a:noFill/>
            <a:miter lim="800000"/>
            <a:headEnd/>
            <a:tailEnd/>
          </a:ln>
        </p:spPr>
      </p:pic>
      <p:sp>
        <p:nvSpPr>
          <p:cNvPr id="49169" name="Dikdörtgen 10"/>
          <p:cNvSpPr>
            <a:spLocks noChangeArrowheads="1"/>
          </p:cNvSpPr>
          <p:nvPr/>
        </p:nvSpPr>
        <p:spPr bwMode="auto">
          <a:xfrm>
            <a:off x="7627938" y="2336800"/>
            <a:ext cx="762000" cy="369888"/>
          </a:xfrm>
          <a:prstGeom prst="rect">
            <a:avLst/>
          </a:prstGeom>
          <a:noFill/>
          <a:ln w="9525">
            <a:noFill/>
            <a:miter lim="800000"/>
            <a:headEnd/>
            <a:tailEnd/>
          </a:ln>
        </p:spPr>
        <p:txBody>
          <a:bodyPr wrap="none">
            <a:spAutoFit/>
          </a:bodyPr>
          <a:lstStyle/>
          <a:p>
            <a:r>
              <a:rPr lang="tr-TR" b="1">
                <a:latin typeface="Times New Roman" pitchFamily="18" charset="0"/>
                <a:cs typeface="Times New Roman" pitchFamily="18" charset="0"/>
              </a:rPr>
              <a:t>Sedye</a:t>
            </a:r>
            <a:endParaRPr lang="tr-TR" b="1"/>
          </a:p>
        </p:txBody>
      </p:sp>
      <p:pic>
        <p:nvPicPr>
          <p:cNvPr id="49170" name="Resim 1"/>
          <p:cNvPicPr>
            <a:picLocks noChangeAspect="1" noChangeArrowheads="1"/>
          </p:cNvPicPr>
          <p:nvPr/>
        </p:nvPicPr>
        <p:blipFill>
          <a:blip r:embed="rId13" cstate="print"/>
          <a:srcRect/>
          <a:stretch>
            <a:fillRect/>
          </a:stretch>
        </p:blipFill>
        <p:spPr bwMode="auto">
          <a:xfrm>
            <a:off x="5603875" y="3033713"/>
            <a:ext cx="1143000" cy="1128712"/>
          </a:xfrm>
          <a:prstGeom prst="rect">
            <a:avLst/>
          </a:prstGeom>
          <a:noFill/>
          <a:ln w="9525">
            <a:noFill/>
            <a:miter lim="800000"/>
            <a:headEnd/>
            <a:tailEnd/>
          </a:ln>
        </p:spPr>
      </p:pic>
      <p:sp>
        <p:nvSpPr>
          <p:cNvPr id="49171" name="Dikdörtgen 11"/>
          <p:cNvSpPr>
            <a:spLocks noChangeArrowheads="1"/>
          </p:cNvSpPr>
          <p:nvPr/>
        </p:nvSpPr>
        <p:spPr bwMode="auto">
          <a:xfrm>
            <a:off x="5345113" y="4237038"/>
            <a:ext cx="1627187" cy="369887"/>
          </a:xfrm>
          <a:prstGeom prst="rect">
            <a:avLst/>
          </a:prstGeom>
          <a:noFill/>
          <a:ln w="9525">
            <a:noFill/>
            <a:miter lim="800000"/>
            <a:headEnd/>
            <a:tailEnd/>
          </a:ln>
        </p:spPr>
        <p:txBody>
          <a:bodyPr wrap="none">
            <a:spAutoFit/>
          </a:bodyPr>
          <a:lstStyle/>
          <a:p>
            <a:r>
              <a:rPr lang="tr-TR" b="1">
                <a:latin typeface="Times New Roman" pitchFamily="18" charset="0"/>
                <a:cs typeface="Times New Roman" pitchFamily="18" charset="0"/>
              </a:rPr>
              <a:t>Güvenlik duşu</a:t>
            </a:r>
            <a:endParaRPr lang="tr-TR" b="1"/>
          </a:p>
        </p:txBody>
      </p:sp>
      <p:pic>
        <p:nvPicPr>
          <p:cNvPr id="49172" name="Resim 1"/>
          <p:cNvPicPr>
            <a:picLocks noChangeAspect="1" noChangeArrowheads="1"/>
          </p:cNvPicPr>
          <p:nvPr/>
        </p:nvPicPr>
        <p:blipFill>
          <a:blip r:embed="rId14" cstate="print"/>
          <a:srcRect/>
          <a:stretch>
            <a:fillRect/>
          </a:stretch>
        </p:blipFill>
        <p:spPr bwMode="auto">
          <a:xfrm>
            <a:off x="7513638" y="3021013"/>
            <a:ext cx="1141412" cy="1141412"/>
          </a:xfrm>
          <a:prstGeom prst="rect">
            <a:avLst/>
          </a:prstGeom>
          <a:noFill/>
          <a:ln w="9525">
            <a:noFill/>
            <a:miter lim="800000"/>
            <a:headEnd/>
            <a:tailEnd/>
          </a:ln>
        </p:spPr>
      </p:pic>
      <p:sp>
        <p:nvSpPr>
          <p:cNvPr id="49173" name="Dikdörtgen 12"/>
          <p:cNvSpPr>
            <a:spLocks noChangeArrowheads="1"/>
          </p:cNvSpPr>
          <p:nvPr/>
        </p:nvSpPr>
        <p:spPr bwMode="auto">
          <a:xfrm>
            <a:off x="7607300" y="4264025"/>
            <a:ext cx="1114425" cy="369888"/>
          </a:xfrm>
          <a:prstGeom prst="rect">
            <a:avLst/>
          </a:prstGeom>
          <a:noFill/>
          <a:ln w="9525">
            <a:noFill/>
            <a:miter lim="800000"/>
            <a:headEnd/>
            <a:tailEnd/>
          </a:ln>
        </p:spPr>
        <p:txBody>
          <a:bodyPr wrap="none">
            <a:spAutoFit/>
          </a:bodyPr>
          <a:lstStyle/>
          <a:p>
            <a:r>
              <a:rPr lang="tr-TR" b="1">
                <a:latin typeface="Times New Roman" pitchFamily="18" charset="0"/>
                <a:cs typeface="Times New Roman" pitchFamily="18" charset="0"/>
              </a:rPr>
              <a:t>Göz duşu</a:t>
            </a:r>
            <a:endParaRPr lang="tr-TR" b="1"/>
          </a:p>
        </p:txBody>
      </p:sp>
      <p:pic>
        <p:nvPicPr>
          <p:cNvPr id="49174" name="Resim 1"/>
          <p:cNvPicPr>
            <a:picLocks noChangeAspect="1" noChangeArrowheads="1"/>
          </p:cNvPicPr>
          <p:nvPr/>
        </p:nvPicPr>
        <p:blipFill>
          <a:blip r:embed="rId15" cstate="print"/>
          <a:srcRect/>
          <a:stretch>
            <a:fillRect/>
          </a:stretch>
        </p:blipFill>
        <p:spPr bwMode="auto">
          <a:xfrm>
            <a:off x="6580188" y="4891088"/>
            <a:ext cx="1123950" cy="1123950"/>
          </a:xfrm>
          <a:prstGeom prst="rect">
            <a:avLst/>
          </a:prstGeom>
          <a:noFill/>
          <a:ln w="9525">
            <a:noFill/>
            <a:miter lim="800000"/>
            <a:headEnd/>
            <a:tailEnd/>
          </a:ln>
        </p:spPr>
      </p:pic>
      <p:sp>
        <p:nvSpPr>
          <p:cNvPr id="49175" name="Dikdörtgen 13"/>
          <p:cNvSpPr>
            <a:spLocks noChangeArrowheads="1"/>
          </p:cNvSpPr>
          <p:nvPr/>
        </p:nvSpPr>
        <p:spPr bwMode="auto">
          <a:xfrm>
            <a:off x="5946775" y="6051550"/>
            <a:ext cx="2424113" cy="646113"/>
          </a:xfrm>
          <a:prstGeom prst="rect">
            <a:avLst/>
          </a:prstGeom>
          <a:noFill/>
          <a:ln w="9525">
            <a:noFill/>
            <a:miter lim="800000"/>
            <a:headEnd/>
            <a:tailEnd/>
          </a:ln>
        </p:spPr>
        <p:txBody>
          <a:bodyPr>
            <a:spAutoFit/>
          </a:bodyPr>
          <a:lstStyle/>
          <a:p>
            <a:pPr algn="ctr"/>
            <a:r>
              <a:rPr lang="tr-TR" b="1">
                <a:latin typeface="Times New Roman" pitchFamily="18" charset="0"/>
                <a:cs typeface="Times New Roman" pitchFamily="18" charset="0"/>
              </a:rPr>
              <a:t>Acil yardım ve ilk yardım telefonu</a:t>
            </a:r>
            <a:endParaRPr lang="tr-TR" b="1"/>
          </a:p>
        </p:txBody>
      </p:sp>
      <p:sp>
        <p:nvSpPr>
          <p:cNvPr id="49176" name="23 Metin kutusu"/>
          <p:cNvSpPr txBox="1">
            <a:spLocks noChangeArrowheads="1"/>
          </p:cNvSpPr>
          <p:nvPr/>
        </p:nvSpPr>
        <p:spPr bwMode="auto">
          <a:xfrm>
            <a:off x="428625" y="285750"/>
            <a:ext cx="8358188" cy="584200"/>
          </a:xfrm>
          <a:prstGeom prst="rect">
            <a:avLst/>
          </a:prstGeom>
          <a:noFill/>
          <a:ln w="9525">
            <a:noFill/>
            <a:miter lim="800000"/>
            <a:headEnd/>
            <a:tailEnd/>
          </a:ln>
        </p:spPr>
        <p:txBody>
          <a:bodyPr>
            <a:spAutoFit/>
          </a:bodyPr>
          <a:lstStyle/>
          <a:p>
            <a:r>
              <a:rPr lang="tr-TR" sz="3200" b="1">
                <a:solidFill>
                  <a:srgbClr val="FF0000"/>
                </a:solidFill>
                <a:latin typeface="Times New Roman" pitchFamily="18" charset="0"/>
                <a:cs typeface="Times New Roman" pitchFamily="18" charset="0"/>
              </a:rPr>
              <a:t>ACİL ÇIKIŞ VE İLKYARDIM İŞARETLERİ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53F7B0AF-3125-4231-A7DF-AF34BE190010}" type="slidenum">
              <a:rPr lang="en-US" sz="1400" b="1">
                <a:solidFill>
                  <a:srgbClr val="FFFFFF"/>
                </a:solidFill>
                <a:latin typeface="+mn-lt"/>
              </a:rPr>
              <a:pPr algn="ctr" fontAlgn="auto">
                <a:spcBef>
                  <a:spcPts val="0"/>
                </a:spcBef>
                <a:spcAft>
                  <a:spcPts val="0"/>
                </a:spcAft>
                <a:defRPr/>
              </a:pPr>
              <a:t>24</a:t>
            </a:fld>
            <a:endParaRPr lang="en-US" sz="1400" b="1" dirty="0">
              <a:solidFill>
                <a:srgbClr val="FFFFFF"/>
              </a:solidFill>
              <a:latin typeface="+mn-lt"/>
            </a:endParaRPr>
          </a:p>
        </p:txBody>
      </p:sp>
      <p:sp>
        <p:nvSpPr>
          <p:cNvPr id="50179"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50180"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50181" name="Rectangle 3"/>
          <p:cNvSpPr>
            <a:spLocks noChangeArrowheads="1"/>
          </p:cNvSpPr>
          <p:nvPr/>
        </p:nvSpPr>
        <p:spPr bwMode="auto">
          <a:xfrm>
            <a:off x="0" y="1447800"/>
            <a:ext cx="5638800" cy="5410200"/>
          </a:xfrm>
          <a:prstGeom prst="rect">
            <a:avLst/>
          </a:prstGeom>
          <a:noFill/>
          <a:ln w="9525">
            <a:noFill/>
            <a:miter lim="800000"/>
            <a:headEnd/>
            <a:tailEnd/>
          </a:ln>
        </p:spPr>
        <p:txBody>
          <a:bodyPr lIns="90488" tIns="44450" rIns="90488" bIns="44450"/>
          <a:lstStyle/>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endParaRPr lang="en-AU" sz="2400" b="1"/>
          </a:p>
        </p:txBody>
      </p:sp>
      <p:sp>
        <p:nvSpPr>
          <p:cNvPr id="9" name="8 Dikdörtgen"/>
          <p:cNvSpPr/>
          <p:nvPr/>
        </p:nvSpPr>
        <p:spPr>
          <a:xfrm>
            <a:off x="323528" y="1090612"/>
            <a:ext cx="8640960" cy="4462760"/>
          </a:xfrm>
          <a:prstGeom prst="rect">
            <a:avLst/>
          </a:prstGeom>
        </p:spPr>
        <p:txBody>
          <a:bodyPr wrap="square">
            <a:spAutoFit/>
          </a:bodyPr>
          <a:lstStyle/>
          <a:p>
            <a:pPr>
              <a:defRPr/>
            </a:pPr>
            <a:r>
              <a:rPr lang="tr-TR" sz="4800" b="1" i="1" dirty="0" smtClean="0">
                <a:latin typeface="Times New Roman" pitchFamily="18" charset="0"/>
                <a:cs typeface="Times New Roman" pitchFamily="18" charset="0"/>
              </a:rPr>
              <a:t>Temel </a:t>
            </a:r>
            <a:r>
              <a:rPr lang="tr-TR" sz="4800" b="1" i="1" dirty="0">
                <a:latin typeface="Times New Roman" pitchFamily="18" charset="0"/>
                <a:cs typeface="Times New Roman" pitchFamily="18" charset="0"/>
              </a:rPr>
              <a:t>nitelikler;</a:t>
            </a:r>
          </a:p>
          <a:p>
            <a:pPr marL="342900" indent="-342900">
              <a:buFont typeface="Wingdings" panose="05000000000000000000" pitchFamily="2" charset="2"/>
              <a:buChar char="Ø"/>
              <a:defRPr/>
            </a:pPr>
            <a:r>
              <a:rPr lang="tr-TR" sz="4400" b="1" dirty="0">
                <a:solidFill>
                  <a:srgbClr val="0070C0"/>
                </a:solidFill>
                <a:latin typeface="Times New Roman" pitchFamily="18" charset="0"/>
                <a:cs typeface="Times New Roman" pitchFamily="18" charset="0"/>
              </a:rPr>
              <a:t>Dikdörtgen veya kare biçiminde,</a:t>
            </a:r>
          </a:p>
          <a:p>
            <a:pPr marL="342900" indent="-342900">
              <a:buFont typeface="Wingdings" panose="05000000000000000000" pitchFamily="2" charset="2"/>
              <a:buChar char="Ø"/>
              <a:defRPr/>
            </a:pPr>
            <a:r>
              <a:rPr lang="tr-TR" sz="4800" b="1" dirty="0">
                <a:solidFill>
                  <a:srgbClr val="00B050"/>
                </a:solidFill>
                <a:latin typeface="Times New Roman" pitchFamily="18" charset="0"/>
                <a:cs typeface="Times New Roman" pitchFamily="18" charset="0"/>
              </a:rPr>
              <a:t>Kırmızı zemin üzerine beyaz </a:t>
            </a:r>
            <a:r>
              <a:rPr lang="tr-TR" sz="4800" b="1" dirty="0" err="1">
                <a:solidFill>
                  <a:srgbClr val="00B050"/>
                </a:solidFill>
                <a:latin typeface="Times New Roman" pitchFamily="18" charset="0"/>
                <a:cs typeface="Times New Roman" pitchFamily="18" charset="0"/>
              </a:rPr>
              <a:t>piktogram</a:t>
            </a:r>
            <a:r>
              <a:rPr lang="tr-TR" sz="4800" b="1" dirty="0">
                <a:solidFill>
                  <a:srgbClr val="00B050"/>
                </a:solidFill>
                <a:latin typeface="Times New Roman" pitchFamily="18" charset="0"/>
                <a:cs typeface="Times New Roman" pitchFamily="18" charset="0"/>
              </a:rPr>
              <a:t> (kırmızı kısımlar işaret alanının en az %50’sini kapsayacaktır).</a:t>
            </a:r>
          </a:p>
        </p:txBody>
      </p:sp>
      <p:sp>
        <p:nvSpPr>
          <p:cNvPr id="50184" name="9 Metin kutusu"/>
          <p:cNvSpPr txBox="1">
            <a:spLocks noChangeArrowheads="1"/>
          </p:cNvSpPr>
          <p:nvPr/>
        </p:nvSpPr>
        <p:spPr bwMode="auto">
          <a:xfrm>
            <a:off x="409575" y="263123"/>
            <a:ext cx="8401050" cy="646113"/>
          </a:xfrm>
          <a:prstGeom prst="rect">
            <a:avLst/>
          </a:prstGeom>
          <a:noFill/>
          <a:ln w="9525">
            <a:noFill/>
            <a:miter lim="800000"/>
            <a:headEnd/>
            <a:tailEnd/>
          </a:ln>
        </p:spPr>
        <p:txBody>
          <a:bodyPr wrap="none">
            <a:spAutoFit/>
          </a:bodyPr>
          <a:lstStyle/>
          <a:p>
            <a:r>
              <a:rPr lang="tr-TR" sz="3600" b="1" dirty="0">
                <a:solidFill>
                  <a:srgbClr val="FF0000"/>
                </a:solidFill>
                <a:latin typeface="Times New Roman" pitchFamily="18" charset="0"/>
                <a:cs typeface="Times New Roman" pitchFamily="18" charset="0"/>
              </a:rPr>
              <a:t>YANGINLA MÜCADELE İŞARETLERİ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Numarası Yer Tutucusu 3"/>
          <p:cNvSpPr>
            <a:spLocks noGrp="1"/>
          </p:cNvSpPr>
          <p:nvPr>
            <p:ph type="sldNum" sz="quarter" idx="12"/>
          </p:nvPr>
        </p:nvSpPr>
        <p:spPr/>
        <p:txBody>
          <a:bodyPr/>
          <a:lstStyle/>
          <a:p>
            <a:pPr>
              <a:defRPr/>
            </a:pPr>
            <a:fld id="{12360D0C-3B38-4645-883A-467462C77DCF}" type="slidenum">
              <a:rPr lang="en-US"/>
              <a:pPr>
                <a:defRPr/>
              </a:pPr>
              <a:t>25</a:t>
            </a:fld>
            <a:endParaRPr lang="en-US"/>
          </a:p>
        </p:txBody>
      </p:sp>
      <p:pic>
        <p:nvPicPr>
          <p:cNvPr id="51203" name="Resim 1"/>
          <p:cNvPicPr>
            <a:picLocks noChangeAspect="1" noChangeArrowheads="1"/>
          </p:cNvPicPr>
          <p:nvPr/>
        </p:nvPicPr>
        <p:blipFill>
          <a:blip r:embed="rId2" cstate="print"/>
          <a:srcRect/>
          <a:stretch>
            <a:fillRect/>
          </a:stretch>
        </p:blipFill>
        <p:spPr bwMode="auto">
          <a:xfrm>
            <a:off x="971550" y="1233488"/>
            <a:ext cx="1223963" cy="1223962"/>
          </a:xfrm>
          <a:prstGeom prst="rect">
            <a:avLst/>
          </a:prstGeom>
          <a:noFill/>
          <a:ln w="9525">
            <a:noFill/>
            <a:miter lim="800000"/>
            <a:headEnd/>
            <a:tailEnd/>
          </a:ln>
        </p:spPr>
      </p:pic>
      <p:sp>
        <p:nvSpPr>
          <p:cNvPr id="51204" name="Dikdörtgen 4"/>
          <p:cNvSpPr>
            <a:spLocks noChangeArrowheads="1"/>
          </p:cNvSpPr>
          <p:nvPr/>
        </p:nvSpPr>
        <p:spPr bwMode="auto">
          <a:xfrm>
            <a:off x="654050" y="2709863"/>
            <a:ext cx="1858963" cy="369887"/>
          </a:xfrm>
          <a:prstGeom prst="rect">
            <a:avLst/>
          </a:prstGeom>
          <a:noFill/>
          <a:ln w="9525">
            <a:noFill/>
            <a:miter lim="800000"/>
            <a:headEnd/>
            <a:tailEnd/>
          </a:ln>
        </p:spPr>
        <p:txBody>
          <a:bodyPr wrap="none">
            <a:spAutoFit/>
          </a:bodyPr>
          <a:lstStyle/>
          <a:p>
            <a:r>
              <a:rPr lang="tr-TR" b="1">
                <a:latin typeface="Times New Roman" pitchFamily="18" charset="0"/>
                <a:cs typeface="Times New Roman" pitchFamily="18" charset="0"/>
              </a:rPr>
              <a:t>Yangın Hortumu</a:t>
            </a:r>
            <a:endParaRPr lang="tr-TR" b="1"/>
          </a:p>
        </p:txBody>
      </p:sp>
      <p:pic>
        <p:nvPicPr>
          <p:cNvPr id="51205" name="Resim 1"/>
          <p:cNvPicPr>
            <a:picLocks noChangeAspect="1" noChangeArrowheads="1"/>
          </p:cNvPicPr>
          <p:nvPr/>
        </p:nvPicPr>
        <p:blipFill>
          <a:blip r:embed="rId3" cstate="print"/>
          <a:srcRect/>
          <a:stretch>
            <a:fillRect/>
          </a:stretch>
        </p:blipFill>
        <p:spPr bwMode="auto">
          <a:xfrm>
            <a:off x="3825875" y="1233488"/>
            <a:ext cx="1273175" cy="1273175"/>
          </a:xfrm>
          <a:prstGeom prst="rect">
            <a:avLst/>
          </a:prstGeom>
          <a:noFill/>
          <a:ln w="9525">
            <a:noFill/>
            <a:miter lim="800000"/>
            <a:headEnd/>
            <a:tailEnd/>
          </a:ln>
        </p:spPr>
      </p:pic>
      <p:sp>
        <p:nvSpPr>
          <p:cNvPr id="51206" name="Dikdörtgen 5"/>
          <p:cNvSpPr>
            <a:spLocks noChangeArrowheads="1"/>
          </p:cNvSpPr>
          <p:nvPr/>
        </p:nvSpPr>
        <p:spPr bwMode="auto">
          <a:xfrm>
            <a:off x="3482975" y="2709863"/>
            <a:ext cx="1960563" cy="369887"/>
          </a:xfrm>
          <a:prstGeom prst="rect">
            <a:avLst/>
          </a:prstGeom>
          <a:noFill/>
          <a:ln w="9525">
            <a:noFill/>
            <a:miter lim="800000"/>
            <a:headEnd/>
            <a:tailEnd/>
          </a:ln>
        </p:spPr>
        <p:txBody>
          <a:bodyPr wrap="none">
            <a:spAutoFit/>
          </a:bodyPr>
          <a:lstStyle/>
          <a:p>
            <a:r>
              <a:rPr lang="tr-TR" b="1">
                <a:latin typeface="Times New Roman" pitchFamily="18" charset="0"/>
                <a:cs typeface="Times New Roman" pitchFamily="18" charset="0"/>
              </a:rPr>
              <a:t>Yangın Merdiveni</a:t>
            </a:r>
            <a:endParaRPr lang="tr-TR" b="1"/>
          </a:p>
        </p:txBody>
      </p:sp>
      <p:pic>
        <p:nvPicPr>
          <p:cNvPr id="51207" name="Resim 1"/>
          <p:cNvPicPr>
            <a:picLocks noChangeAspect="1" noChangeArrowheads="1"/>
          </p:cNvPicPr>
          <p:nvPr/>
        </p:nvPicPr>
        <p:blipFill>
          <a:blip r:embed="rId4" cstate="print"/>
          <a:srcRect/>
          <a:stretch>
            <a:fillRect/>
          </a:stretch>
        </p:blipFill>
        <p:spPr bwMode="auto">
          <a:xfrm>
            <a:off x="3643313" y="3643313"/>
            <a:ext cx="1274762" cy="1273175"/>
          </a:xfrm>
          <a:prstGeom prst="rect">
            <a:avLst/>
          </a:prstGeom>
          <a:noFill/>
          <a:ln w="9525">
            <a:noFill/>
            <a:miter lim="800000"/>
            <a:headEnd/>
            <a:tailEnd/>
          </a:ln>
        </p:spPr>
      </p:pic>
      <p:sp>
        <p:nvSpPr>
          <p:cNvPr id="51208" name="Dikdörtgen 6"/>
          <p:cNvSpPr>
            <a:spLocks noChangeArrowheads="1"/>
          </p:cNvSpPr>
          <p:nvPr/>
        </p:nvSpPr>
        <p:spPr bwMode="auto">
          <a:xfrm>
            <a:off x="3571875" y="5000625"/>
            <a:ext cx="1439863" cy="923925"/>
          </a:xfrm>
          <a:prstGeom prst="rect">
            <a:avLst/>
          </a:prstGeom>
          <a:noFill/>
          <a:ln w="9525">
            <a:noFill/>
            <a:miter lim="800000"/>
            <a:headEnd/>
            <a:tailEnd/>
          </a:ln>
        </p:spPr>
        <p:txBody>
          <a:bodyPr>
            <a:spAutoFit/>
          </a:bodyPr>
          <a:lstStyle/>
          <a:p>
            <a:pPr algn="ctr"/>
            <a:r>
              <a:rPr lang="tr-TR" b="1">
                <a:latin typeface="Times New Roman" pitchFamily="18" charset="0"/>
                <a:cs typeface="Times New Roman" pitchFamily="18" charset="0"/>
              </a:rPr>
              <a:t>Yangın Söndürme Cihazı</a:t>
            </a:r>
            <a:endParaRPr lang="tr-TR" b="1"/>
          </a:p>
        </p:txBody>
      </p:sp>
      <p:pic>
        <p:nvPicPr>
          <p:cNvPr id="51209" name="Resim 1"/>
          <p:cNvPicPr>
            <a:picLocks noChangeAspect="1" noChangeArrowheads="1"/>
          </p:cNvPicPr>
          <p:nvPr/>
        </p:nvPicPr>
        <p:blipFill>
          <a:blip r:embed="rId5" cstate="print"/>
          <a:srcRect/>
          <a:stretch>
            <a:fillRect/>
          </a:stretch>
        </p:blipFill>
        <p:spPr bwMode="auto">
          <a:xfrm>
            <a:off x="989013" y="3968750"/>
            <a:ext cx="1223962" cy="1223963"/>
          </a:xfrm>
          <a:prstGeom prst="rect">
            <a:avLst/>
          </a:prstGeom>
          <a:noFill/>
          <a:ln w="9525">
            <a:noFill/>
            <a:miter lim="800000"/>
            <a:headEnd/>
            <a:tailEnd/>
          </a:ln>
        </p:spPr>
      </p:pic>
      <p:sp>
        <p:nvSpPr>
          <p:cNvPr id="51210" name="Dikdörtgen 7"/>
          <p:cNvSpPr>
            <a:spLocks noChangeArrowheads="1"/>
          </p:cNvSpPr>
          <p:nvPr/>
        </p:nvSpPr>
        <p:spPr bwMode="auto">
          <a:xfrm>
            <a:off x="927100" y="5435600"/>
            <a:ext cx="1312863" cy="647700"/>
          </a:xfrm>
          <a:prstGeom prst="rect">
            <a:avLst/>
          </a:prstGeom>
          <a:noFill/>
          <a:ln w="9525">
            <a:noFill/>
            <a:miter lim="800000"/>
            <a:headEnd/>
            <a:tailEnd/>
          </a:ln>
        </p:spPr>
        <p:txBody>
          <a:bodyPr>
            <a:spAutoFit/>
          </a:bodyPr>
          <a:lstStyle/>
          <a:p>
            <a:pPr algn="ctr"/>
            <a:r>
              <a:rPr lang="tr-TR" b="1">
                <a:latin typeface="Times New Roman" pitchFamily="18" charset="0"/>
                <a:cs typeface="Times New Roman" pitchFamily="18" charset="0"/>
              </a:rPr>
              <a:t>Acil Yangın Telefonu</a:t>
            </a:r>
            <a:endParaRPr lang="tr-TR" b="1"/>
          </a:p>
        </p:txBody>
      </p:sp>
      <p:pic>
        <p:nvPicPr>
          <p:cNvPr id="51211" name="Resim 1"/>
          <p:cNvPicPr>
            <a:picLocks noChangeAspect="1" noChangeArrowheads="1"/>
          </p:cNvPicPr>
          <p:nvPr/>
        </p:nvPicPr>
        <p:blipFill>
          <a:blip r:embed="rId6" cstate="print"/>
          <a:srcRect/>
          <a:stretch>
            <a:fillRect/>
          </a:stretch>
        </p:blipFill>
        <p:spPr bwMode="auto">
          <a:xfrm>
            <a:off x="6484938" y="2667000"/>
            <a:ext cx="723900" cy="723900"/>
          </a:xfrm>
          <a:prstGeom prst="rect">
            <a:avLst/>
          </a:prstGeom>
          <a:noFill/>
          <a:ln w="9525">
            <a:noFill/>
            <a:miter lim="800000"/>
            <a:headEnd/>
            <a:tailEnd/>
          </a:ln>
        </p:spPr>
      </p:pic>
      <p:sp>
        <p:nvSpPr>
          <p:cNvPr id="51212" name="Rectangle 8"/>
          <p:cNvSpPr>
            <a:spLocks noChangeArrowheads="1"/>
          </p:cNvSpPr>
          <p:nvPr/>
        </p:nvSpPr>
        <p:spPr bwMode="auto">
          <a:xfrm>
            <a:off x="7812088" y="1892300"/>
            <a:ext cx="9144000" cy="0"/>
          </a:xfrm>
          <a:prstGeom prst="rect">
            <a:avLst/>
          </a:prstGeom>
          <a:noFill/>
          <a:ln w="9525">
            <a:noFill/>
            <a:miter lim="800000"/>
            <a:headEnd/>
            <a:tailEnd/>
          </a:ln>
        </p:spPr>
        <p:txBody>
          <a:bodyPr wrap="none" anchor="ctr">
            <a:spAutoFit/>
          </a:bodyPr>
          <a:lstStyle/>
          <a:p>
            <a:endParaRPr lang="tr-TR"/>
          </a:p>
        </p:txBody>
      </p:sp>
      <p:pic>
        <p:nvPicPr>
          <p:cNvPr id="51213" name="Resim 1"/>
          <p:cNvPicPr>
            <a:picLocks noChangeAspect="1" noChangeArrowheads="1"/>
          </p:cNvPicPr>
          <p:nvPr/>
        </p:nvPicPr>
        <p:blipFill>
          <a:blip r:embed="rId7" cstate="print"/>
          <a:srcRect/>
          <a:stretch>
            <a:fillRect/>
          </a:stretch>
        </p:blipFill>
        <p:spPr bwMode="auto">
          <a:xfrm>
            <a:off x="7494588" y="2678113"/>
            <a:ext cx="717550" cy="717550"/>
          </a:xfrm>
          <a:prstGeom prst="rect">
            <a:avLst/>
          </a:prstGeom>
          <a:noFill/>
          <a:ln w="9525">
            <a:noFill/>
            <a:miter lim="800000"/>
            <a:headEnd/>
            <a:tailEnd/>
          </a:ln>
        </p:spPr>
      </p:pic>
      <p:sp>
        <p:nvSpPr>
          <p:cNvPr id="51214" name="Rectangle 10"/>
          <p:cNvSpPr>
            <a:spLocks noChangeArrowheads="1"/>
          </p:cNvSpPr>
          <p:nvPr/>
        </p:nvSpPr>
        <p:spPr bwMode="auto">
          <a:xfrm>
            <a:off x="6629400" y="3079750"/>
            <a:ext cx="9144000" cy="0"/>
          </a:xfrm>
          <a:prstGeom prst="rect">
            <a:avLst/>
          </a:prstGeom>
          <a:noFill/>
          <a:ln w="9525">
            <a:noFill/>
            <a:miter lim="800000"/>
            <a:headEnd/>
            <a:tailEnd/>
          </a:ln>
        </p:spPr>
        <p:txBody>
          <a:bodyPr wrap="none" anchor="ctr">
            <a:spAutoFit/>
          </a:bodyPr>
          <a:lstStyle/>
          <a:p>
            <a:endParaRPr lang="tr-TR"/>
          </a:p>
        </p:txBody>
      </p:sp>
      <p:pic>
        <p:nvPicPr>
          <p:cNvPr id="51215" name="Resim 1"/>
          <p:cNvPicPr>
            <a:picLocks noChangeAspect="1" noChangeArrowheads="1"/>
          </p:cNvPicPr>
          <p:nvPr/>
        </p:nvPicPr>
        <p:blipFill>
          <a:blip r:embed="rId8" cstate="print"/>
          <a:srcRect/>
          <a:stretch>
            <a:fillRect/>
          </a:stretch>
        </p:blipFill>
        <p:spPr bwMode="auto">
          <a:xfrm>
            <a:off x="6491288" y="3819525"/>
            <a:ext cx="717550" cy="717550"/>
          </a:xfrm>
          <a:prstGeom prst="rect">
            <a:avLst/>
          </a:prstGeom>
          <a:noFill/>
          <a:ln w="9525">
            <a:noFill/>
            <a:miter lim="800000"/>
            <a:headEnd/>
            <a:tailEnd/>
          </a:ln>
        </p:spPr>
      </p:pic>
      <p:sp>
        <p:nvSpPr>
          <p:cNvPr id="51216" name="Rectangle 12"/>
          <p:cNvSpPr>
            <a:spLocks noChangeArrowheads="1"/>
          </p:cNvSpPr>
          <p:nvPr/>
        </p:nvSpPr>
        <p:spPr bwMode="auto">
          <a:xfrm>
            <a:off x="7812088" y="3049588"/>
            <a:ext cx="9144000" cy="0"/>
          </a:xfrm>
          <a:prstGeom prst="rect">
            <a:avLst/>
          </a:prstGeom>
          <a:noFill/>
          <a:ln w="9525">
            <a:noFill/>
            <a:miter lim="800000"/>
            <a:headEnd/>
            <a:tailEnd/>
          </a:ln>
        </p:spPr>
        <p:txBody>
          <a:bodyPr wrap="none" anchor="ctr">
            <a:spAutoFit/>
          </a:bodyPr>
          <a:lstStyle/>
          <a:p>
            <a:endParaRPr lang="tr-TR"/>
          </a:p>
        </p:txBody>
      </p:sp>
      <p:pic>
        <p:nvPicPr>
          <p:cNvPr id="51217" name="Resim 1"/>
          <p:cNvPicPr>
            <a:picLocks noChangeAspect="1" noChangeArrowheads="1"/>
          </p:cNvPicPr>
          <p:nvPr/>
        </p:nvPicPr>
        <p:blipFill>
          <a:blip r:embed="rId9" cstate="print"/>
          <a:srcRect/>
          <a:stretch>
            <a:fillRect/>
          </a:stretch>
        </p:blipFill>
        <p:spPr bwMode="auto">
          <a:xfrm>
            <a:off x="7527925" y="3833813"/>
            <a:ext cx="717550" cy="717550"/>
          </a:xfrm>
          <a:prstGeom prst="rect">
            <a:avLst/>
          </a:prstGeom>
          <a:noFill/>
          <a:ln w="9525">
            <a:noFill/>
            <a:miter lim="800000"/>
            <a:headEnd/>
            <a:tailEnd/>
          </a:ln>
        </p:spPr>
      </p:pic>
      <p:sp>
        <p:nvSpPr>
          <p:cNvPr id="51218" name="Dikdörtgen 11"/>
          <p:cNvSpPr>
            <a:spLocks noChangeArrowheads="1"/>
          </p:cNvSpPr>
          <p:nvPr/>
        </p:nvSpPr>
        <p:spPr bwMode="auto">
          <a:xfrm>
            <a:off x="6227763" y="4770438"/>
            <a:ext cx="2311400" cy="646112"/>
          </a:xfrm>
          <a:prstGeom prst="rect">
            <a:avLst/>
          </a:prstGeom>
          <a:noFill/>
          <a:ln w="9525">
            <a:noFill/>
            <a:miter lim="800000"/>
            <a:headEnd/>
            <a:tailEnd/>
          </a:ln>
        </p:spPr>
        <p:txBody>
          <a:bodyPr>
            <a:spAutoFit/>
          </a:bodyPr>
          <a:lstStyle/>
          <a:p>
            <a:pPr algn="ctr"/>
            <a:r>
              <a:rPr lang="tr-TR" b="1">
                <a:latin typeface="Times New Roman" pitchFamily="18" charset="0"/>
                <a:cs typeface="Times New Roman" pitchFamily="18" charset="0"/>
              </a:rPr>
              <a:t>Yönler (Yardımcı bilgi işareti)</a:t>
            </a:r>
            <a:endParaRPr lang="tr-TR" b="1"/>
          </a:p>
        </p:txBody>
      </p:sp>
      <p:sp>
        <p:nvSpPr>
          <p:cNvPr id="51219" name="18 Metin kutusu"/>
          <p:cNvSpPr txBox="1">
            <a:spLocks noChangeArrowheads="1"/>
          </p:cNvSpPr>
          <p:nvPr/>
        </p:nvSpPr>
        <p:spPr bwMode="auto">
          <a:xfrm>
            <a:off x="214313" y="357188"/>
            <a:ext cx="8401050" cy="646112"/>
          </a:xfrm>
          <a:prstGeom prst="rect">
            <a:avLst/>
          </a:prstGeom>
          <a:noFill/>
          <a:ln w="9525">
            <a:noFill/>
            <a:miter lim="800000"/>
            <a:headEnd/>
            <a:tailEnd/>
          </a:ln>
        </p:spPr>
        <p:txBody>
          <a:bodyPr wrap="none">
            <a:spAutoFit/>
          </a:bodyPr>
          <a:lstStyle/>
          <a:p>
            <a:r>
              <a:rPr lang="tr-TR" sz="3600" b="1">
                <a:solidFill>
                  <a:srgbClr val="FF0000"/>
                </a:solidFill>
                <a:latin typeface="Times New Roman" pitchFamily="18" charset="0"/>
                <a:cs typeface="Times New Roman" pitchFamily="18" charset="0"/>
              </a:rPr>
              <a:t>YANGINLA MÜCADELE İŞARETLERİ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Numarası Yer Tutucusu"/>
          <p:cNvSpPr>
            <a:spLocks noGrp="1"/>
          </p:cNvSpPr>
          <p:nvPr>
            <p:ph type="sldNum" sz="quarter" idx="12"/>
          </p:nvPr>
        </p:nvSpPr>
        <p:spPr/>
        <p:txBody>
          <a:bodyPr/>
          <a:lstStyle/>
          <a:p>
            <a:pPr>
              <a:defRPr/>
            </a:pPr>
            <a:fld id="{8CD8DB05-727D-4D6F-9A69-A8B33A3D36E0}" type="slidenum">
              <a:rPr lang="tr-TR" altLang="en-US"/>
              <a:pPr>
                <a:defRPr/>
              </a:pPr>
              <a:t>26</a:t>
            </a:fld>
            <a:endParaRPr lang="tr-TR" altLang="en-US"/>
          </a:p>
        </p:txBody>
      </p:sp>
      <p:graphicFrame>
        <p:nvGraphicFramePr>
          <p:cNvPr id="4" name="Group 41"/>
          <p:cNvGraphicFramePr>
            <a:graphicFrameLocks noGrp="1"/>
          </p:cNvGraphicFramePr>
          <p:nvPr/>
        </p:nvGraphicFramePr>
        <p:xfrm>
          <a:off x="214313" y="282575"/>
          <a:ext cx="8434390" cy="5718883"/>
        </p:xfrm>
        <a:graphic>
          <a:graphicData uri="http://schemas.openxmlformats.org/drawingml/2006/table">
            <a:tbl>
              <a:tblPr/>
              <a:tblGrid>
                <a:gridCol w="1583137"/>
                <a:gridCol w="2195774"/>
                <a:gridCol w="2601820"/>
                <a:gridCol w="2053659"/>
              </a:tblGrid>
              <a:tr h="524961">
                <a:tc>
                  <a:txBody>
                    <a:bodyPr/>
                    <a:lstStyle/>
                    <a:p>
                      <a:pPr marL="0" marR="0" lvl="0" indent="0" algn="ctr" defTabSz="914400" rtl="0" eaLnBrk="1" fontAlgn="base" latinLnBrk="0" hangingPunct="1">
                        <a:lnSpc>
                          <a:spcPct val="110000"/>
                        </a:lnSpc>
                        <a:spcBef>
                          <a:spcPct val="20000"/>
                        </a:spcBef>
                        <a:spcAft>
                          <a:spcPct val="0"/>
                        </a:spcAft>
                        <a:buClrTx/>
                        <a:buSzTx/>
                        <a:buFont typeface="Arial" pitchFamily="34" charset="0"/>
                        <a:buNone/>
                        <a:tabLst/>
                      </a:pPr>
                      <a:r>
                        <a:rPr kumimoji="0" lang="tr-TR" sz="2000" b="1" i="0" u="none" strike="noStrike" cap="none" normalizeH="0" baseline="0" dirty="0" smtClean="0">
                          <a:ln>
                            <a:noFill/>
                          </a:ln>
                          <a:solidFill>
                            <a:schemeClr val="tx1"/>
                          </a:solidFill>
                          <a:effectLst/>
                          <a:latin typeface="Verdana" pitchFamily="34" charset="0"/>
                        </a:rPr>
                        <a:t>RENK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0"/>
                        </a:spcAft>
                        <a:buClrTx/>
                        <a:buSzTx/>
                        <a:buFont typeface="Arial" pitchFamily="34" charset="0"/>
                        <a:buNone/>
                        <a:tabLst/>
                      </a:pPr>
                      <a:r>
                        <a:rPr kumimoji="0" lang="tr-TR" sz="2000" b="1" i="0" u="none" strike="noStrike" cap="none" normalizeH="0" baseline="0" dirty="0" smtClean="0">
                          <a:ln>
                            <a:noFill/>
                          </a:ln>
                          <a:solidFill>
                            <a:schemeClr val="tx1"/>
                          </a:solidFill>
                          <a:effectLst/>
                          <a:latin typeface="Verdana" pitchFamily="34" charset="0"/>
                        </a:rPr>
                        <a:t>ANLAMI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0"/>
                        </a:spcAft>
                        <a:buClrTx/>
                        <a:buSzTx/>
                        <a:buFont typeface="Arial" pitchFamily="34" charset="0"/>
                        <a:buNone/>
                        <a:tabLst/>
                      </a:pPr>
                      <a:r>
                        <a:rPr kumimoji="0" lang="tr-TR" sz="2000" b="1" i="0" u="none" strike="noStrike" cap="none" normalizeH="0" baseline="0" smtClean="0">
                          <a:ln>
                            <a:noFill/>
                          </a:ln>
                          <a:solidFill>
                            <a:schemeClr val="tx1"/>
                          </a:solidFill>
                          <a:effectLst/>
                          <a:latin typeface="Verdana" pitchFamily="34" charset="0"/>
                        </a:rPr>
                        <a:t>KULLANIMI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0"/>
                        </a:spcAft>
                        <a:buClrTx/>
                        <a:buSzTx/>
                        <a:buFont typeface="Arial" pitchFamily="34" charset="0"/>
                        <a:buNone/>
                        <a:tabLst/>
                      </a:pPr>
                      <a:r>
                        <a:rPr kumimoji="0" lang="tr-TR" sz="2000" b="1" i="0" u="none" strike="noStrike" cap="none" normalizeH="0" baseline="0" dirty="0" smtClean="0">
                          <a:ln>
                            <a:noFill/>
                          </a:ln>
                          <a:solidFill>
                            <a:schemeClr val="tx1"/>
                          </a:solidFill>
                          <a:effectLst/>
                          <a:latin typeface="Verdana" pitchFamily="34" charset="0"/>
                        </a:rPr>
                        <a:t>ŞEKİL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513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60000"/>
                        </a:lnSpc>
                        <a:spcBef>
                          <a:spcPct val="20000"/>
                        </a:spcBef>
                        <a:spcAft>
                          <a:spcPct val="0"/>
                        </a:spcAft>
                        <a:buClrTx/>
                        <a:buSzTx/>
                        <a:buFont typeface="Arial" pitchFamily="34" charset="0"/>
                        <a:buNone/>
                        <a:tabLst/>
                      </a:pPr>
                      <a:r>
                        <a:rPr kumimoji="0" lang="tr-TR" sz="2000" b="1" i="0" u="none" strike="noStrike" cap="none" normalizeH="0" baseline="0" dirty="0" smtClean="0">
                          <a:ln>
                            <a:noFill/>
                          </a:ln>
                          <a:solidFill>
                            <a:schemeClr val="tx1"/>
                          </a:solidFill>
                          <a:effectLst/>
                          <a:latin typeface="Verdana" pitchFamily="34" charset="0"/>
                        </a:rPr>
                        <a:t>YASAK</a:t>
                      </a:r>
                    </a:p>
                    <a:p>
                      <a:pPr marL="0" marR="0" lvl="0" indent="0" algn="ctr" defTabSz="914400" rtl="0" eaLnBrk="1" fontAlgn="base" latinLnBrk="0" hangingPunct="1">
                        <a:lnSpc>
                          <a:spcPct val="160000"/>
                        </a:lnSpc>
                        <a:spcBef>
                          <a:spcPct val="20000"/>
                        </a:spcBef>
                        <a:spcAft>
                          <a:spcPct val="0"/>
                        </a:spcAft>
                        <a:buClrTx/>
                        <a:buSzTx/>
                        <a:buFont typeface="Arial" pitchFamily="34" charset="0"/>
                        <a:buNone/>
                        <a:tabLst/>
                      </a:pPr>
                      <a:r>
                        <a:rPr kumimoji="0" lang="tr-TR" sz="2000" b="1" i="0" u="none" strike="noStrike" cap="none" normalizeH="0" baseline="0" dirty="0" smtClean="0">
                          <a:ln>
                            <a:noFill/>
                          </a:ln>
                          <a:solidFill>
                            <a:schemeClr val="tx1"/>
                          </a:solidFill>
                          <a:effectLst/>
                          <a:latin typeface="Verdana" pitchFamily="34" charset="0"/>
                        </a:rPr>
                        <a:t>DUR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tr-TR" sz="1800" b="1" i="0" u="none" strike="noStrike" cap="none" normalizeH="0" baseline="0" smtClean="0">
                          <a:ln>
                            <a:noFill/>
                          </a:ln>
                          <a:solidFill>
                            <a:schemeClr val="tx1"/>
                          </a:solidFill>
                          <a:effectLst/>
                          <a:latin typeface="Verdana" pitchFamily="34" charset="0"/>
                        </a:rPr>
                        <a:t>Durma işaretleri</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tr-TR" sz="1800" b="1" i="0" u="none" strike="noStrike" cap="none" normalizeH="0" baseline="0" smtClean="0">
                          <a:ln>
                            <a:noFill/>
                          </a:ln>
                          <a:solidFill>
                            <a:schemeClr val="tx1"/>
                          </a:solidFill>
                          <a:effectLst/>
                          <a:latin typeface="Verdana" pitchFamily="34" charset="0"/>
                        </a:rPr>
                        <a:t>Acil durum işaret.</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tr-TR" sz="1800" b="1" i="0" u="none" strike="noStrike" cap="none" normalizeH="0" baseline="0" smtClean="0">
                          <a:ln>
                            <a:noFill/>
                          </a:ln>
                          <a:solidFill>
                            <a:schemeClr val="tx1"/>
                          </a:solidFill>
                          <a:effectLst/>
                          <a:latin typeface="Verdana" pitchFamily="34" charset="0"/>
                        </a:rPr>
                        <a:t>Yangın işaretleri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0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5133">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60000"/>
                        </a:lnSpc>
                        <a:spcBef>
                          <a:spcPct val="20000"/>
                        </a:spcBef>
                        <a:spcAft>
                          <a:spcPct val="0"/>
                        </a:spcAft>
                        <a:buClrTx/>
                        <a:buSzTx/>
                        <a:buFont typeface="Arial" pitchFamily="34" charset="0"/>
                        <a:buNone/>
                        <a:tabLst/>
                      </a:pPr>
                      <a:r>
                        <a:rPr kumimoji="0" lang="tr-TR" sz="2000" b="1" i="0" u="none" strike="noStrike" cap="none" normalizeH="0" baseline="0" dirty="0" smtClean="0">
                          <a:ln>
                            <a:noFill/>
                          </a:ln>
                          <a:solidFill>
                            <a:schemeClr val="tx1"/>
                          </a:solidFill>
                          <a:effectLst/>
                          <a:latin typeface="Verdana" pitchFamily="34" charset="0"/>
                        </a:rPr>
                        <a:t>DİKKAT</a:t>
                      </a:r>
                    </a:p>
                    <a:p>
                      <a:pPr marL="0" marR="0" lvl="0" indent="0" algn="ctr" defTabSz="914400" rtl="0" eaLnBrk="1" fontAlgn="base" latinLnBrk="0" hangingPunct="1">
                        <a:lnSpc>
                          <a:spcPct val="160000"/>
                        </a:lnSpc>
                        <a:spcBef>
                          <a:spcPct val="20000"/>
                        </a:spcBef>
                        <a:spcAft>
                          <a:spcPct val="0"/>
                        </a:spcAft>
                        <a:buClrTx/>
                        <a:buSzTx/>
                        <a:buFont typeface="Arial" pitchFamily="34" charset="0"/>
                        <a:buNone/>
                        <a:tabLst/>
                      </a:pPr>
                      <a:r>
                        <a:rPr kumimoji="0" lang="tr-TR" sz="2000" b="1" i="0" u="none" strike="noStrike" cap="none" normalizeH="0" baseline="0" dirty="0" smtClean="0">
                          <a:ln>
                            <a:noFill/>
                          </a:ln>
                          <a:solidFill>
                            <a:schemeClr val="tx1"/>
                          </a:solidFill>
                          <a:effectLst/>
                          <a:latin typeface="Verdana" pitchFamily="34" charset="0"/>
                        </a:rPr>
                        <a:t>TEHLİKE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20000"/>
                        </a:spcBef>
                        <a:spcAft>
                          <a:spcPct val="0"/>
                        </a:spcAft>
                        <a:buClrTx/>
                        <a:buSzTx/>
                        <a:buFont typeface="Arial" pitchFamily="34" charset="0"/>
                        <a:buNone/>
                        <a:tabLst/>
                      </a:pPr>
                      <a:r>
                        <a:rPr kumimoji="0" lang="tr-TR" sz="1800" b="1" i="0" u="none" strike="noStrike" cap="none" normalizeH="0" baseline="0" smtClean="0">
                          <a:ln>
                            <a:noFill/>
                          </a:ln>
                          <a:solidFill>
                            <a:schemeClr val="tx1"/>
                          </a:solidFill>
                          <a:effectLst/>
                          <a:latin typeface="Verdana" pitchFamily="34" charset="0"/>
                        </a:rPr>
                        <a:t>Tehlike işaretleri</a:t>
                      </a:r>
                    </a:p>
                    <a:p>
                      <a:pPr marL="0" marR="0" lvl="0" indent="0" algn="l" defTabSz="914400" rtl="0" eaLnBrk="1" fontAlgn="base" latinLnBrk="0" hangingPunct="1">
                        <a:lnSpc>
                          <a:spcPct val="150000"/>
                        </a:lnSpc>
                        <a:spcBef>
                          <a:spcPct val="20000"/>
                        </a:spcBef>
                        <a:spcAft>
                          <a:spcPct val="0"/>
                        </a:spcAft>
                        <a:buClrTx/>
                        <a:buSzTx/>
                        <a:buFont typeface="Arial" pitchFamily="34" charset="0"/>
                        <a:buNone/>
                        <a:tabLst/>
                      </a:pPr>
                      <a:r>
                        <a:rPr kumimoji="0" lang="tr-TR" sz="1800" b="1" i="0" u="none" strike="noStrike" cap="none" normalizeH="0" baseline="0" smtClean="0">
                          <a:ln>
                            <a:noFill/>
                          </a:ln>
                          <a:solidFill>
                            <a:schemeClr val="tx1"/>
                          </a:solidFill>
                          <a:effectLst/>
                          <a:latin typeface="Verdana" pitchFamily="34" charset="0"/>
                        </a:rPr>
                        <a:t>Dikkat işaretleri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0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5208">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1" fontAlgn="base" latinLnBrk="0" hangingPunct="1">
                        <a:lnSpc>
                          <a:spcPct val="200000"/>
                        </a:lnSpc>
                        <a:spcBef>
                          <a:spcPct val="20000"/>
                        </a:spcBef>
                        <a:spcAft>
                          <a:spcPct val="0"/>
                        </a:spcAft>
                        <a:buClrTx/>
                        <a:buSzTx/>
                        <a:buFont typeface="Arial" pitchFamily="34" charset="0"/>
                        <a:buNone/>
                        <a:tabLst/>
                      </a:pPr>
                      <a:r>
                        <a:rPr kumimoji="0" lang="tr-TR" sz="2000" b="1" i="0" u="none" strike="noStrike" cap="none" normalizeH="0" baseline="0" dirty="0" smtClean="0">
                          <a:ln>
                            <a:noFill/>
                          </a:ln>
                          <a:solidFill>
                            <a:schemeClr val="tx1"/>
                          </a:solidFill>
                          <a:effectLst/>
                          <a:latin typeface="Verdana" pitchFamily="34" charset="0"/>
                        </a:rPr>
                        <a:t>ZORUNLUDUR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tr-TR" sz="1800" b="1" i="0" u="none" strike="noStrike" cap="none" normalizeH="0" baseline="0" dirty="0" smtClean="0">
                          <a:ln>
                            <a:noFill/>
                          </a:ln>
                          <a:solidFill>
                            <a:schemeClr val="tx1"/>
                          </a:solidFill>
                          <a:effectLst/>
                          <a:latin typeface="Verdana" pitchFamily="34" charset="0"/>
                        </a:rPr>
                        <a:t>Kullanım işaretleri</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tr-TR" sz="1800" b="1" i="0" u="none" strike="noStrike" cap="none" normalizeH="0" baseline="0" dirty="0" smtClean="0">
                          <a:ln>
                            <a:noFill/>
                          </a:ln>
                          <a:solidFill>
                            <a:schemeClr val="tx1"/>
                          </a:solidFill>
                          <a:effectLst/>
                          <a:latin typeface="Verdana" pitchFamily="34" charset="0"/>
                        </a:rPr>
                        <a:t>Uygulama işaretleri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0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1708">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ctr" defTabSz="914400" rtl="0" eaLnBrk="1" fontAlgn="base" latinLnBrk="0" hangingPunct="1">
                        <a:lnSpc>
                          <a:spcPct val="160000"/>
                        </a:lnSpc>
                        <a:spcBef>
                          <a:spcPct val="20000"/>
                        </a:spcBef>
                        <a:spcAft>
                          <a:spcPct val="0"/>
                        </a:spcAft>
                        <a:buClrTx/>
                        <a:buSzTx/>
                        <a:buFont typeface="Arial" pitchFamily="34" charset="0"/>
                        <a:buNone/>
                        <a:tabLst/>
                      </a:pPr>
                      <a:r>
                        <a:rPr kumimoji="0" lang="tr-TR" sz="2000" b="1" i="0" u="none" strike="noStrike" cap="none" normalizeH="0" baseline="0" dirty="0" smtClean="0">
                          <a:ln>
                            <a:noFill/>
                          </a:ln>
                          <a:solidFill>
                            <a:schemeClr val="tx1"/>
                          </a:solidFill>
                          <a:effectLst/>
                          <a:latin typeface="Verdana" pitchFamily="34" charset="0"/>
                        </a:rPr>
                        <a:t>GÜVENLİDİR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tr-TR" sz="1800" b="1" i="0" u="none" strike="noStrike" cap="none" normalizeH="0" baseline="0" dirty="0" smtClean="0">
                          <a:ln>
                            <a:noFill/>
                          </a:ln>
                          <a:solidFill>
                            <a:schemeClr val="tx1"/>
                          </a:solidFill>
                          <a:effectLst/>
                          <a:latin typeface="Verdana" pitchFamily="34" charset="0"/>
                        </a:rPr>
                        <a:t>Sağlık işaretleri</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tr-TR" sz="1800" b="1" i="0" u="none" strike="noStrike" cap="none" normalizeH="0" baseline="0" dirty="0" smtClean="0">
                          <a:ln>
                            <a:noFill/>
                          </a:ln>
                          <a:solidFill>
                            <a:schemeClr val="tx1"/>
                          </a:solidFill>
                          <a:effectLst/>
                          <a:latin typeface="Verdana" pitchFamily="34" charset="0"/>
                        </a:rPr>
                        <a:t>Güvenlik işaretleri</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tr-TR" sz="1800" b="1" i="0" u="none" strike="noStrike" cap="none" normalizeH="0" baseline="0" dirty="0" smtClean="0">
                          <a:ln>
                            <a:noFill/>
                          </a:ln>
                          <a:solidFill>
                            <a:schemeClr val="tx1"/>
                          </a:solidFill>
                          <a:effectLst/>
                          <a:latin typeface="Verdana" pitchFamily="34" charset="0"/>
                        </a:rPr>
                        <a:t>Kaçış – Çıkış yolları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000" b="1" i="0" u="none" strike="noStrike" cap="none" normalizeH="0" baseline="0" dirty="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259" name="Oval 34"/>
          <p:cNvSpPr>
            <a:spLocks noChangeArrowheads="1"/>
          </p:cNvSpPr>
          <p:nvPr/>
        </p:nvSpPr>
        <p:spPr bwMode="auto">
          <a:xfrm>
            <a:off x="7000875" y="1143000"/>
            <a:ext cx="792163" cy="792163"/>
          </a:xfrm>
          <a:prstGeom prst="ellipse">
            <a:avLst/>
          </a:prstGeom>
          <a:solidFill>
            <a:schemeClr val="bg1"/>
          </a:solidFill>
          <a:ln w="57150">
            <a:solidFill>
              <a:srgbClr val="FF0000"/>
            </a:solidFill>
            <a:round/>
            <a:headEnd/>
            <a:tailEnd/>
          </a:ln>
        </p:spPr>
        <p:txBody>
          <a:bodyPr wrap="none" anchor="ctr"/>
          <a:lstStyle/>
          <a:p>
            <a:endParaRPr lang="tr-TR"/>
          </a:p>
        </p:txBody>
      </p:sp>
      <p:sp>
        <p:nvSpPr>
          <p:cNvPr id="52260" name="AutoShape 35"/>
          <p:cNvSpPr>
            <a:spLocks noChangeArrowheads="1"/>
          </p:cNvSpPr>
          <p:nvPr/>
        </p:nvSpPr>
        <p:spPr bwMode="auto">
          <a:xfrm>
            <a:off x="7000875" y="2286000"/>
            <a:ext cx="936625" cy="792163"/>
          </a:xfrm>
          <a:prstGeom prst="triangle">
            <a:avLst>
              <a:gd name="adj" fmla="val 50000"/>
            </a:avLst>
          </a:prstGeom>
          <a:solidFill>
            <a:srgbClr val="FFFF00"/>
          </a:solidFill>
          <a:ln w="57150">
            <a:solidFill>
              <a:schemeClr val="tx1"/>
            </a:solidFill>
            <a:miter lim="800000"/>
            <a:headEnd/>
            <a:tailEnd/>
          </a:ln>
        </p:spPr>
        <p:txBody>
          <a:bodyPr wrap="none" anchor="ctr"/>
          <a:lstStyle/>
          <a:p>
            <a:endParaRPr lang="tr-TR"/>
          </a:p>
        </p:txBody>
      </p:sp>
      <p:sp>
        <p:nvSpPr>
          <p:cNvPr id="52261" name="Rectangle 38"/>
          <p:cNvSpPr>
            <a:spLocks noChangeArrowheads="1"/>
          </p:cNvSpPr>
          <p:nvPr/>
        </p:nvSpPr>
        <p:spPr bwMode="auto">
          <a:xfrm>
            <a:off x="6786563" y="3786188"/>
            <a:ext cx="576262" cy="574675"/>
          </a:xfrm>
          <a:prstGeom prst="rect">
            <a:avLst/>
          </a:prstGeom>
          <a:solidFill>
            <a:srgbClr val="0000FF"/>
          </a:solidFill>
          <a:ln w="9525">
            <a:noFill/>
            <a:miter lim="800000"/>
            <a:headEnd/>
            <a:tailEnd/>
          </a:ln>
        </p:spPr>
        <p:txBody>
          <a:bodyPr wrap="none" anchor="ctr"/>
          <a:lstStyle/>
          <a:p>
            <a:endParaRPr lang="tr-TR"/>
          </a:p>
        </p:txBody>
      </p:sp>
      <p:sp>
        <p:nvSpPr>
          <p:cNvPr id="52262" name="Oval 36"/>
          <p:cNvSpPr>
            <a:spLocks noChangeArrowheads="1"/>
          </p:cNvSpPr>
          <p:nvPr/>
        </p:nvSpPr>
        <p:spPr bwMode="auto">
          <a:xfrm>
            <a:off x="7715250" y="3714750"/>
            <a:ext cx="649288" cy="647700"/>
          </a:xfrm>
          <a:prstGeom prst="ellipse">
            <a:avLst/>
          </a:prstGeom>
          <a:solidFill>
            <a:srgbClr val="0000FF"/>
          </a:solidFill>
          <a:ln w="57150">
            <a:solidFill>
              <a:srgbClr val="0000FF"/>
            </a:solidFill>
            <a:round/>
            <a:headEnd/>
            <a:tailEnd/>
          </a:ln>
        </p:spPr>
        <p:txBody>
          <a:bodyPr wrap="none" anchor="ctr"/>
          <a:lstStyle/>
          <a:p>
            <a:endParaRPr lang="tr-TR"/>
          </a:p>
        </p:txBody>
      </p:sp>
      <p:sp>
        <p:nvSpPr>
          <p:cNvPr id="52263" name="Rectangle 37"/>
          <p:cNvSpPr>
            <a:spLocks noChangeArrowheads="1"/>
          </p:cNvSpPr>
          <p:nvPr/>
        </p:nvSpPr>
        <p:spPr bwMode="auto">
          <a:xfrm>
            <a:off x="6643688" y="5072063"/>
            <a:ext cx="792162" cy="720725"/>
          </a:xfrm>
          <a:prstGeom prst="rect">
            <a:avLst/>
          </a:prstGeom>
          <a:solidFill>
            <a:srgbClr val="009900"/>
          </a:solidFill>
          <a:ln w="9525">
            <a:noFill/>
            <a:miter lim="800000"/>
            <a:headEnd/>
            <a:tailEnd/>
          </a:ln>
        </p:spPr>
        <p:txBody>
          <a:bodyPr wrap="none" anchor="ctr"/>
          <a:lstStyle/>
          <a:p>
            <a:endParaRPr lang="tr-TR"/>
          </a:p>
        </p:txBody>
      </p:sp>
      <p:sp>
        <p:nvSpPr>
          <p:cNvPr id="52264" name="Rectangle 39"/>
          <p:cNvSpPr>
            <a:spLocks noChangeArrowheads="1"/>
          </p:cNvSpPr>
          <p:nvPr/>
        </p:nvSpPr>
        <p:spPr bwMode="auto">
          <a:xfrm>
            <a:off x="7643813" y="5072063"/>
            <a:ext cx="792162" cy="720725"/>
          </a:xfrm>
          <a:prstGeom prst="rect">
            <a:avLst/>
          </a:prstGeom>
          <a:solidFill>
            <a:srgbClr val="FF0000"/>
          </a:solidFill>
          <a:ln w="9525">
            <a:noFill/>
            <a:miter lim="800000"/>
            <a:headEnd/>
            <a:tailEnd/>
          </a:ln>
        </p:spPr>
        <p:txBody>
          <a:bodyPr wrap="none" anchor="ctr"/>
          <a:lstStyle/>
          <a:p>
            <a:endParaRPr lang="tr-TR"/>
          </a:p>
        </p:txBody>
      </p:sp>
      <p:sp>
        <p:nvSpPr>
          <p:cNvPr id="52265" name="Line 42"/>
          <p:cNvSpPr>
            <a:spLocks noChangeShapeType="1"/>
          </p:cNvSpPr>
          <p:nvPr/>
        </p:nvSpPr>
        <p:spPr bwMode="auto">
          <a:xfrm>
            <a:off x="7072313" y="1285875"/>
            <a:ext cx="571500" cy="500063"/>
          </a:xfrm>
          <a:prstGeom prst="line">
            <a:avLst/>
          </a:prstGeom>
          <a:noFill/>
          <a:ln w="57150">
            <a:solidFill>
              <a:srgbClr val="FF0000"/>
            </a:solidFill>
            <a:round/>
            <a:headEnd/>
            <a:tailEnd/>
          </a:ln>
        </p:spPr>
        <p:txBody>
          <a:bodyPr/>
          <a:lstStyle/>
          <a:p>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956DC1ED-8353-4074-A2A7-E0CABBC10A73}" type="slidenum">
              <a:rPr lang="en-US" sz="1400" b="1">
                <a:solidFill>
                  <a:srgbClr val="FFFFFF"/>
                </a:solidFill>
                <a:latin typeface="+mn-lt"/>
              </a:rPr>
              <a:pPr algn="ctr" fontAlgn="auto">
                <a:spcBef>
                  <a:spcPts val="0"/>
                </a:spcBef>
                <a:spcAft>
                  <a:spcPts val="0"/>
                </a:spcAft>
                <a:defRPr/>
              </a:pPr>
              <a:t>27</a:t>
            </a:fld>
            <a:endParaRPr lang="en-US" sz="1400" b="1" dirty="0">
              <a:solidFill>
                <a:srgbClr val="FFFFFF"/>
              </a:solidFill>
              <a:latin typeface="+mn-lt"/>
            </a:endParaRPr>
          </a:p>
        </p:txBody>
      </p:sp>
      <p:sp>
        <p:nvSpPr>
          <p:cNvPr id="53251"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53252"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53253" name="Rectangle 3"/>
          <p:cNvSpPr>
            <a:spLocks noChangeArrowheads="1"/>
          </p:cNvSpPr>
          <p:nvPr/>
        </p:nvSpPr>
        <p:spPr bwMode="auto">
          <a:xfrm>
            <a:off x="0" y="1447800"/>
            <a:ext cx="5638800" cy="5410200"/>
          </a:xfrm>
          <a:prstGeom prst="rect">
            <a:avLst/>
          </a:prstGeom>
          <a:noFill/>
          <a:ln w="9525">
            <a:noFill/>
            <a:miter lim="800000"/>
            <a:headEnd/>
            <a:tailEnd/>
          </a:ln>
        </p:spPr>
        <p:txBody>
          <a:bodyPr lIns="90488" tIns="44450" rIns="90488" bIns="44450"/>
          <a:lstStyle/>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endParaRPr lang="en-AU" sz="2400" b="1"/>
          </a:p>
        </p:txBody>
      </p:sp>
      <p:sp>
        <p:nvSpPr>
          <p:cNvPr id="53254" name="7 Dikdörtgen"/>
          <p:cNvSpPr>
            <a:spLocks noChangeArrowheads="1"/>
          </p:cNvSpPr>
          <p:nvPr/>
        </p:nvSpPr>
        <p:spPr bwMode="auto">
          <a:xfrm>
            <a:off x="395536" y="620688"/>
            <a:ext cx="8454777" cy="4832092"/>
          </a:xfrm>
          <a:prstGeom prst="rect">
            <a:avLst/>
          </a:prstGeom>
          <a:noFill/>
          <a:ln w="9525">
            <a:noFill/>
            <a:miter lim="800000"/>
            <a:headEnd/>
            <a:tailEnd/>
          </a:ln>
        </p:spPr>
        <p:txBody>
          <a:bodyPr wrap="square">
            <a:spAutoFit/>
          </a:bodyPr>
          <a:lstStyle/>
          <a:p>
            <a:pPr algn="ctr"/>
            <a:r>
              <a:rPr lang="tr-TR" sz="4400" b="1" dirty="0">
                <a:solidFill>
                  <a:srgbClr val="C00000"/>
                </a:solidFill>
                <a:latin typeface="Times New Roman" pitchFamily="18" charset="0"/>
                <a:ea typeface="Verdana" pitchFamily="34" charset="0"/>
                <a:cs typeface="Times New Roman" pitchFamily="18" charset="0"/>
              </a:rPr>
              <a:t>ENGELLER, </a:t>
            </a:r>
          </a:p>
          <a:p>
            <a:pPr algn="ctr"/>
            <a:r>
              <a:rPr lang="tr-TR" sz="4400" b="1" dirty="0">
                <a:solidFill>
                  <a:srgbClr val="C00000"/>
                </a:solidFill>
                <a:latin typeface="Times New Roman" pitchFamily="18" charset="0"/>
                <a:ea typeface="Verdana" pitchFamily="34" charset="0"/>
                <a:cs typeface="Times New Roman" pitchFamily="18" charset="0"/>
              </a:rPr>
              <a:t>TEHLİKELİ YERLER VE TRAFİK YOLLARINI  BELİRLEMEK İÇİN KULLANILAN İŞARETLER İLE İLGİLİ ASGARİ GEREKLER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E20C0B52-0512-4A95-BC30-BF0A38856747}" type="slidenum">
              <a:rPr lang="en-US" sz="1400" b="1">
                <a:solidFill>
                  <a:srgbClr val="FFFFFF"/>
                </a:solidFill>
                <a:latin typeface="+mn-lt"/>
              </a:rPr>
              <a:pPr algn="ctr" fontAlgn="auto">
                <a:spcBef>
                  <a:spcPts val="0"/>
                </a:spcBef>
                <a:spcAft>
                  <a:spcPts val="0"/>
                </a:spcAft>
                <a:defRPr/>
              </a:pPr>
              <a:t>28</a:t>
            </a:fld>
            <a:endParaRPr lang="en-US" sz="1400" b="1" dirty="0">
              <a:solidFill>
                <a:srgbClr val="FFFFFF"/>
              </a:solidFill>
              <a:latin typeface="+mn-lt"/>
            </a:endParaRPr>
          </a:p>
        </p:txBody>
      </p:sp>
      <p:sp>
        <p:nvSpPr>
          <p:cNvPr id="54275"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54276"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54277" name="Rectangle 3"/>
          <p:cNvSpPr>
            <a:spLocks noChangeArrowheads="1"/>
          </p:cNvSpPr>
          <p:nvPr/>
        </p:nvSpPr>
        <p:spPr bwMode="auto">
          <a:xfrm>
            <a:off x="0" y="1447800"/>
            <a:ext cx="5638800" cy="5410200"/>
          </a:xfrm>
          <a:prstGeom prst="rect">
            <a:avLst/>
          </a:prstGeom>
          <a:noFill/>
          <a:ln w="9525">
            <a:noFill/>
            <a:miter lim="800000"/>
            <a:headEnd/>
            <a:tailEnd/>
          </a:ln>
        </p:spPr>
        <p:txBody>
          <a:bodyPr lIns="90488" tIns="44450" rIns="90488" bIns="44450"/>
          <a:lstStyle/>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endParaRPr lang="en-AU" sz="2400" b="1"/>
          </a:p>
        </p:txBody>
      </p:sp>
      <p:sp>
        <p:nvSpPr>
          <p:cNvPr id="54278" name="7 Dikdörtgen"/>
          <p:cNvSpPr>
            <a:spLocks noChangeArrowheads="1"/>
          </p:cNvSpPr>
          <p:nvPr/>
        </p:nvSpPr>
        <p:spPr bwMode="auto">
          <a:xfrm>
            <a:off x="214313" y="1212850"/>
            <a:ext cx="7021983" cy="4401205"/>
          </a:xfrm>
          <a:prstGeom prst="rect">
            <a:avLst/>
          </a:prstGeom>
          <a:noFill/>
          <a:ln w="9525">
            <a:noFill/>
            <a:miter lim="800000"/>
            <a:headEnd/>
            <a:tailEnd/>
          </a:ln>
        </p:spPr>
        <p:txBody>
          <a:bodyPr wrap="square">
            <a:spAutoFit/>
          </a:bodyPr>
          <a:lstStyle/>
          <a:p>
            <a:pPr marL="457200" indent="-457200">
              <a:buFont typeface="Wingdings" pitchFamily="2" charset="2"/>
              <a:buChar char="Ø"/>
            </a:pPr>
            <a:r>
              <a:rPr lang="tr-TR" sz="2800" b="1" dirty="0">
                <a:solidFill>
                  <a:srgbClr val="00B050"/>
                </a:solidFill>
                <a:latin typeface="Times New Roman" pitchFamily="18" charset="0"/>
                <a:cs typeface="Times New Roman" pitchFamily="18" charset="0"/>
              </a:rPr>
              <a:t>Engellere çarpma, düşme yada nesnelerin düşme tehlikesinin bulunduğu yerler ile işletme tesisleri içinde çalışanların çalışmaları esnasında dolaştıkları bölgeler, birbirini takip eden sarı ve siyah ya da kırmızı ve beyaz renk şeritleriyle işaretlenir</a:t>
            </a:r>
            <a:r>
              <a:rPr lang="tr-TR" sz="2800" b="1" dirty="0" smtClean="0">
                <a:solidFill>
                  <a:srgbClr val="00B050"/>
                </a:solidFill>
                <a:latin typeface="Times New Roman" pitchFamily="18" charset="0"/>
                <a:cs typeface="Times New Roman" pitchFamily="18" charset="0"/>
              </a:rPr>
              <a:t>,</a:t>
            </a:r>
          </a:p>
          <a:p>
            <a:pPr marL="457200" indent="-457200">
              <a:buFont typeface="Wingdings" pitchFamily="2" charset="2"/>
              <a:buChar char="Ø"/>
            </a:pPr>
            <a:r>
              <a:rPr lang="tr-TR" sz="2800" b="1" dirty="0" smtClean="0">
                <a:solidFill>
                  <a:srgbClr val="00B050"/>
                </a:solidFill>
                <a:latin typeface="Times New Roman" pitchFamily="18" charset="0"/>
                <a:cs typeface="Times New Roman" pitchFamily="18" charset="0"/>
              </a:rPr>
              <a:t> </a:t>
            </a:r>
            <a:r>
              <a:rPr lang="tr-TR" sz="2800" b="1" dirty="0" smtClean="0">
                <a:solidFill>
                  <a:srgbClr val="0033CC"/>
                </a:solidFill>
                <a:latin typeface="Times New Roman" pitchFamily="18" charset="0"/>
                <a:cs typeface="Times New Roman" pitchFamily="18" charset="0"/>
              </a:rPr>
              <a:t>Sarı–siyah</a:t>
            </a:r>
            <a:r>
              <a:rPr lang="tr-TR" sz="2800" b="1" dirty="0" smtClean="0">
                <a:solidFill>
                  <a:srgbClr val="00B050"/>
                </a:solidFill>
                <a:latin typeface="Times New Roman" pitchFamily="18" charset="0"/>
                <a:cs typeface="Times New Roman" pitchFamily="18" charset="0"/>
              </a:rPr>
              <a:t> </a:t>
            </a:r>
            <a:r>
              <a:rPr lang="tr-TR" sz="2800" b="1" dirty="0">
                <a:solidFill>
                  <a:srgbClr val="00B050"/>
                </a:solidFill>
                <a:latin typeface="Times New Roman" pitchFamily="18" charset="0"/>
                <a:cs typeface="Times New Roman" pitchFamily="18" charset="0"/>
              </a:rPr>
              <a:t>ya da </a:t>
            </a:r>
            <a:r>
              <a:rPr lang="tr-TR" sz="2800" b="1" dirty="0">
                <a:solidFill>
                  <a:srgbClr val="CC0000"/>
                </a:solidFill>
                <a:latin typeface="Times New Roman" pitchFamily="18" charset="0"/>
                <a:cs typeface="Times New Roman" pitchFamily="18" charset="0"/>
              </a:rPr>
              <a:t>kırmızı–beyaz</a:t>
            </a:r>
            <a:r>
              <a:rPr lang="tr-TR" sz="2800" b="1" dirty="0">
                <a:solidFill>
                  <a:srgbClr val="00B050"/>
                </a:solidFill>
                <a:latin typeface="Times New Roman" pitchFamily="18" charset="0"/>
                <a:cs typeface="Times New Roman" pitchFamily="18" charset="0"/>
              </a:rPr>
              <a:t> şeritler yaklaşık olarak </a:t>
            </a:r>
            <a:r>
              <a:rPr lang="tr-TR" sz="2800" b="1" i="1" dirty="0">
                <a:solidFill>
                  <a:srgbClr val="00B050"/>
                </a:solidFill>
                <a:latin typeface="Times New Roman" pitchFamily="18" charset="0"/>
                <a:cs typeface="Times New Roman" pitchFamily="18" charset="0"/>
              </a:rPr>
              <a:t>45 derece</a:t>
            </a:r>
            <a:r>
              <a:rPr lang="tr-TR" sz="2800" b="1" dirty="0">
                <a:solidFill>
                  <a:srgbClr val="00B050"/>
                </a:solidFill>
                <a:latin typeface="Times New Roman" pitchFamily="18" charset="0"/>
                <a:cs typeface="Times New Roman" pitchFamily="18" charset="0"/>
              </a:rPr>
              <a:t> açıyla ve aynı büyüklükte boyanır.</a:t>
            </a:r>
          </a:p>
        </p:txBody>
      </p:sp>
      <p:pic>
        <p:nvPicPr>
          <p:cNvPr id="54279" name="Resim 1"/>
          <p:cNvPicPr>
            <a:picLocks noChangeAspect="1" noChangeArrowheads="1"/>
          </p:cNvPicPr>
          <p:nvPr/>
        </p:nvPicPr>
        <p:blipFill>
          <a:blip r:embed="rId3" cstate="print"/>
          <a:srcRect/>
          <a:stretch>
            <a:fillRect/>
          </a:stretch>
        </p:blipFill>
        <p:spPr bwMode="auto">
          <a:xfrm>
            <a:off x="7308304" y="1377851"/>
            <a:ext cx="1713136" cy="3529013"/>
          </a:xfrm>
          <a:prstGeom prst="rect">
            <a:avLst/>
          </a:prstGeom>
          <a:noFill/>
          <a:ln w="9525">
            <a:noFill/>
            <a:miter lim="800000"/>
            <a:headEnd/>
            <a:tailEnd/>
          </a:ln>
        </p:spPr>
      </p:pic>
      <p:sp>
        <p:nvSpPr>
          <p:cNvPr id="54281" name="10 Metin kutusu"/>
          <p:cNvSpPr txBox="1">
            <a:spLocks noChangeArrowheads="1"/>
          </p:cNvSpPr>
          <p:nvPr/>
        </p:nvSpPr>
        <p:spPr bwMode="auto">
          <a:xfrm>
            <a:off x="214313" y="357188"/>
            <a:ext cx="7858125" cy="954087"/>
          </a:xfrm>
          <a:prstGeom prst="rect">
            <a:avLst/>
          </a:prstGeom>
          <a:noFill/>
          <a:ln w="9525">
            <a:noFill/>
            <a:miter lim="800000"/>
            <a:headEnd/>
            <a:tailEnd/>
          </a:ln>
        </p:spPr>
        <p:txBody>
          <a:bodyPr>
            <a:spAutoFit/>
          </a:bodyPr>
          <a:lstStyle/>
          <a:p>
            <a:r>
              <a:rPr lang="tr-TR" sz="2800" b="1">
                <a:solidFill>
                  <a:srgbClr val="C00000"/>
                </a:solidFill>
                <a:latin typeface="Times New Roman" pitchFamily="18" charset="0"/>
                <a:ea typeface="Verdana" pitchFamily="34" charset="0"/>
                <a:cs typeface="Times New Roman" pitchFamily="18" charset="0"/>
              </a:rPr>
              <a:t>Engeller ve Tehlikeli Yerlerde Kullanılan İşaretler</a:t>
            </a:r>
          </a:p>
          <a:p>
            <a:endParaRPr lang="tr-TR" sz="2800" b="1">
              <a:latin typeface="Times New Roman" pitchFamily="18" charset="0"/>
              <a:ea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6852D4D1-DF49-4F98-8005-048713CB6016}" type="slidenum">
              <a:rPr lang="en-US" sz="1400" b="1">
                <a:solidFill>
                  <a:srgbClr val="FFFFFF"/>
                </a:solidFill>
                <a:latin typeface="+mn-lt"/>
              </a:rPr>
              <a:pPr algn="ctr" fontAlgn="auto">
                <a:spcBef>
                  <a:spcPts val="0"/>
                </a:spcBef>
                <a:spcAft>
                  <a:spcPts val="0"/>
                </a:spcAft>
                <a:defRPr/>
              </a:pPr>
              <a:t>29</a:t>
            </a:fld>
            <a:endParaRPr lang="en-US" sz="1400" b="1" dirty="0">
              <a:solidFill>
                <a:srgbClr val="FFFFFF"/>
              </a:solidFill>
              <a:latin typeface="+mn-lt"/>
            </a:endParaRPr>
          </a:p>
        </p:txBody>
      </p:sp>
      <p:sp>
        <p:nvSpPr>
          <p:cNvPr id="56323"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56324"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56325" name="Rectangle 3"/>
          <p:cNvSpPr>
            <a:spLocks noChangeArrowheads="1"/>
          </p:cNvSpPr>
          <p:nvPr/>
        </p:nvSpPr>
        <p:spPr bwMode="auto">
          <a:xfrm>
            <a:off x="0" y="1447800"/>
            <a:ext cx="5638800" cy="5410200"/>
          </a:xfrm>
          <a:prstGeom prst="rect">
            <a:avLst/>
          </a:prstGeom>
          <a:noFill/>
          <a:ln w="9525">
            <a:noFill/>
            <a:miter lim="800000"/>
            <a:headEnd/>
            <a:tailEnd/>
          </a:ln>
        </p:spPr>
        <p:txBody>
          <a:bodyPr lIns="90488" tIns="44450" rIns="90488" bIns="44450"/>
          <a:lstStyle/>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endParaRPr lang="en-AU" sz="2400" b="1"/>
          </a:p>
        </p:txBody>
      </p:sp>
      <p:sp>
        <p:nvSpPr>
          <p:cNvPr id="10" name="Rectangle 5"/>
          <p:cNvSpPr txBox="1">
            <a:spLocks noChangeArrowheads="1"/>
          </p:cNvSpPr>
          <p:nvPr/>
        </p:nvSpPr>
        <p:spPr>
          <a:xfrm>
            <a:off x="4648200" y="1719263"/>
            <a:ext cx="4038600" cy="4411662"/>
          </a:xfrm>
          <a:prstGeom prst="rect">
            <a:avLst/>
          </a:prstGeom>
        </p:spPr>
        <p:txBody>
          <a:bodyPr/>
          <a:lstStyle/>
          <a:p>
            <a:pPr marL="342900" indent="-342900" eaLnBrk="0" hangingPunct="0">
              <a:spcBef>
                <a:spcPct val="20000"/>
              </a:spcBef>
              <a:buFont typeface="Arial" charset="0"/>
              <a:buChar char="•"/>
              <a:defRPr/>
            </a:pPr>
            <a:endParaRPr lang="tr-TR" sz="2200" dirty="0">
              <a:latin typeface="+mn-lt"/>
            </a:endParaRPr>
          </a:p>
        </p:txBody>
      </p:sp>
      <p:sp>
        <p:nvSpPr>
          <p:cNvPr id="56328" name="11 Dikdörtgen"/>
          <p:cNvSpPr>
            <a:spLocks noChangeArrowheads="1"/>
          </p:cNvSpPr>
          <p:nvPr/>
        </p:nvSpPr>
        <p:spPr bwMode="auto">
          <a:xfrm>
            <a:off x="928688" y="1857375"/>
            <a:ext cx="6786562" cy="2124075"/>
          </a:xfrm>
          <a:prstGeom prst="rect">
            <a:avLst/>
          </a:prstGeom>
          <a:noFill/>
          <a:ln w="9525">
            <a:noFill/>
            <a:miter lim="800000"/>
            <a:headEnd/>
            <a:tailEnd/>
          </a:ln>
        </p:spPr>
        <p:txBody>
          <a:bodyPr>
            <a:spAutoFit/>
          </a:bodyPr>
          <a:lstStyle/>
          <a:p>
            <a:pPr algn="ctr"/>
            <a:r>
              <a:rPr lang="tr-TR" sz="4400" b="1">
                <a:solidFill>
                  <a:srgbClr val="C00000"/>
                </a:solidFill>
                <a:latin typeface="Times New Roman" pitchFamily="18" charset="0"/>
                <a:ea typeface="Verdana" pitchFamily="34" charset="0"/>
                <a:cs typeface="Times New Roman" pitchFamily="18" charset="0"/>
              </a:rPr>
              <a:t>IŞIKLI İŞARETLER </a:t>
            </a:r>
          </a:p>
          <a:p>
            <a:pPr algn="ctr"/>
            <a:r>
              <a:rPr lang="tr-TR" sz="4400" b="1">
                <a:solidFill>
                  <a:srgbClr val="C00000"/>
                </a:solidFill>
                <a:latin typeface="Times New Roman" pitchFamily="18" charset="0"/>
                <a:ea typeface="Verdana" pitchFamily="34" charset="0"/>
                <a:cs typeface="Times New Roman" pitchFamily="18" charset="0"/>
              </a:rPr>
              <a:t>İÇİN ASGARİ KURALLAR</a:t>
            </a:r>
          </a:p>
        </p:txBody>
      </p:sp>
      <p:pic>
        <p:nvPicPr>
          <p:cNvPr id="56329" name="Picture 10" descr="C:\Users\chteke\Desktop\indir (9).jpg"/>
          <p:cNvPicPr>
            <a:picLocks noChangeAspect="1" noChangeArrowheads="1"/>
          </p:cNvPicPr>
          <p:nvPr/>
        </p:nvPicPr>
        <p:blipFill>
          <a:blip r:embed="rId3" cstate="print"/>
          <a:srcRect/>
          <a:stretch>
            <a:fillRect/>
          </a:stretch>
        </p:blipFill>
        <p:spPr bwMode="auto">
          <a:xfrm>
            <a:off x="2714625" y="4357688"/>
            <a:ext cx="3252788"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214312" y="1412875"/>
            <a:ext cx="8606159" cy="3600301"/>
          </a:xfrm>
        </p:spPr>
        <p:txBody>
          <a:bodyPr/>
          <a:lstStyle/>
          <a:p>
            <a:pPr eaLnBrk="1" hangingPunct="1">
              <a:lnSpc>
                <a:spcPct val="90000"/>
              </a:lnSpc>
              <a:buFontTx/>
              <a:buBlip>
                <a:blip r:embed="rId3"/>
              </a:buBlip>
            </a:pPr>
            <a:r>
              <a:rPr lang="tr-TR" sz="3600" b="1" dirty="0" smtClean="0">
                <a:solidFill>
                  <a:srgbClr val="0033CC"/>
                </a:solidFill>
              </a:rPr>
              <a:t>Özel bir amaç, faaliyet veya durumu işaret eden levha, renk, sesli ve/veya ışıklı sinyal, sözlü iletişim ya da </a:t>
            </a:r>
            <a:r>
              <a:rPr lang="tr-TR" sz="3600" b="1" dirty="0" smtClean="0">
                <a:solidFill>
                  <a:srgbClr val="0033CC"/>
                </a:solidFill>
              </a:rPr>
              <a:t>           el </a:t>
            </a:r>
            <a:r>
              <a:rPr lang="tr-TR" sz="3600" b="1" dirty="0" smtClean="0">
                <a:solidFill>
                  <a:srgbClr val="0033CC"/>
                </a:solidFill>
              </a:rPr>
              <a:t>- kol işareti yoluyla iş sağlığı ve güvenliği hakkında bilgi veren, tehlikelere karşı uyaran ya da talimat veren işaretlerdir. </a:t>
            </a:r>
          </a:p>
        </p:txBody>
      </p:sp>
      <p:sp>
        <p:nvSpPr>
          <p:cNvPr id="22531" name="WordArt 5"/>
          <p:cNvSpPr>
            <a:spLocks noChangeArrowheads="1" noChangeShapeType="1" noTextEdit="1"/>
          </p:cNvSpPr>
          <p:nvPr/>
        </p:nvSpPr>
        <p:spPr bwMode="auto">
          <a:xfrm>
            <a:off x="1979613" y="549275"/>
            <a:ext cx="6481762" cy="576263"/>
          </a:xfrm>
          <a:prstGeom prst="rect">
            <a:avLst/>
          </a:prstGeom>
        </p:spPr>
        <p:txBody>
          <a:bodyPr wrap="none" fromWordArt="1">
            <a:prstTxWarp prst="textPlain">
              <a:avLst>
                <a:gd name="adj" fmla="val 50000"/>
              </a:avLst>
            </a:prstTxWarp>
          </a:bodyPr>
          <a:lstStyle/>
          <a:p>
            <a:pPr algn="ctr"/>
            <a:r>
              <a:rPr lang="tr-TR" sz="3600" kern="10">
                <a:ln w="19050">
                  <a:solidFill>
                    <a:schemeClr val="bg1"/>
                  </a:solidFill>
                  <a:round/>
                  <a:headEnd/>
                  <a:tailEnd/>
                </a:ln>
                <a:solidFill>
                  <a:srgbClr val="0066CC"/>
                </a:solidFill>
                <a:effectLst>
                  <a:outerShdw dist="35921" dir="2700000" algn="ctr" rotWithShape="0">
                    <a:srgbClr val="990000"/>
                  </a:outerShdw>
                </a:effectLst>
                <a:latin typeface="Impact"/>
              </a:rPr>
              <a:t>GÜVENLİK VE SAĞLIK İŞARETLERİ</a:t>
            </a:r>
          </a:p>
        </p:txBody>
      </p:sp>
      <p:pic>
        <p:nvPicPr>
          <p:cNvPr id="22532" name="Picture 10" descr="Picture59"/>
          <p:cNvPicPr>
            <a:picLocks noChangeAspect="1" noChangeArrowheads="1"/>
          </p:cNvPicPr>
          <p:nvPr/>
        </p:nvPicPr>
        <p:blipFill>
          <a:blip r:embed="rId4" cstate="print"/>
          <a:srcRect/>
          <a:stretch>
            <a:fillRect/>
          </a:stretch>
        </p:blipFill>
        <p:spPr bwMode="auto">
          <a:xfrm>
            <a:off x="7127875" y="5157192"/>
            <a:ext cx="2016125" cy="1306314"/>
          </a:xfrm>
          <a:prstGeom prst="rect">
            <a:avLst/>
          </a:prstGeom>
          <a:noFill/>
          <a:ln w="9525">
            <a:noFill/>
            <a:miter lim="800000"/>
            <a:headEnd/>
            <a:tailEnd/>
          </a:ln>
        </p:spPr>
      </p:pic>
      <p:pic>
        <p:nvPicPr>
          <p:cNvPr id="22533" name="Picture 11" descr="safety_main"/>
          <p:cNvPicPr>
            <a:picLocks noChangeAspect="1" noChangeArrowheads="1"/>
          </p:cNvPicPr>
          <p:nvPr/>
        </p:nvPicPr>
        <p:blipFill>
          <a:blip r:embed="rId5" cstate="print"/>
          <a:srcRect/>
          <a:stretch>
            <a:fillRect/>
          </a:stretch>
        </p:blipFill>
        <p:spPr bwMode="auto">
          <a:xfrm>
            <a:off x="288926" y="5300513"/>
            <a:ext cx="1690687" cy="125662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amond(in)">
                                      <p:cBhvr>
                                        <p:cTn id="7" dur="1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4606B6C7-71B9-4307-B133-CE67EA6F0759}" type="slidenum">
              <a:rPr lang="en-US" sz="1400" b="1">
                <a:solidFill>
                  <a:srgbClr val="FFFFFF"/>
                </a:solidFill>
                <a:latin typeface="+mn-lt"/>
              </a:rPr>
              <a:pPr algn="ctr" fontAlgn="auto">
                <a:spcBef>
                  <a:spcPts val="0"/>
                </a:spcBef>
                <a:spcAft>
                  <a:spcPts val="0"/>
                </a:spcAft>
                <a:defRPr/>
              </a:pPr>
              <a:t>30</a:t>
            </a:fld>
            <a:endParaRPr lang="en-US" sz="1400" b="1" dirty="0">
              <a:solidFill>
                <a:srgbClr val="FFFFFF"/>
              </a:solidFill>
              <a:latin typeface="+mn-lt"/>
            </a:endParaRPr>
          </a:p>
        </p:txBody>
      </p:sp>
      <p:sp>
        <p:nvSpPr>
          <p:cNvPr id="57347"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57348"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57349" name="Rectangle 3"/>
          <p:cNvSpPr>
            <a:spLocks noChangeArrowheads="1"/>
          </p:cNvSpPr>
          <p:nvPr/>
        </p:nvSpPr>
        <p:spPr bwMode="auto">
          <a:xfrm>
            <a:off x="0" y="1447800"/>
            <a:ext cx="5638800" cy="5410200"/>
          </a:xfrm>
          <a:prstGeom prst="rect">
            <a:avLst/>
          </a:prstGeom>
          <a:noFill/>
          <a:ln w="9525">
            <a:noFill/>
            <a:miter lim="800000"/>
            <a:headEnd/>
            <a:tailEnd/>
          </a:ln>
        </p:spPr>
        <p:txBody>
          <a:bodyPr lIns="90488" tIns="44450" rIns="90488" bIns="44450"/>
          <a:lstStyle/>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r>
              <a:rPr lang="tr-TR" sz="2400" b="1"/>
              <a:t>	</a:t>
            </a:r>
          </a:p>
          <a:p>
            <a:pPr marL="609600" indent="-609600" defTabSz="762000">
              <a:lnSpc>
                <a:spcPct val="90000"/>
              </a:lnSpc>
              <a:spcBef>
                <a:spcPct val="20000"/>
              </a:spcBef>
              <a:buFont typeface="Wingdings" pitchFamily="2" charset="2"/>
              <a:buNone/>
            </a:pPr>
            <a:endParaRPr lang="en-AU" sz="2400" b="1"/>
          </a:p>
        </p:txBody>
      </p:sp>
      <p:sp>
        <p:nvSpPr>
          <p:cNvPr id="10" name="Rectangle 5"/>
          <p:cNvSpPr txBox="1">
            <a:spLocks noChangeArrowheads="1"/>
          </p:cNvSpPr>
          <p:nvPr/>
        </p:nvSpPr>
        <p:spPr>
          <a:xfrm>
            <a:off x="4648200" y="1719263"/>
            <a:ext cx="4038600" cy="4411662"/>
          </a:xfrm>
          <a:prstGeom prst="rect">
            <a:avLst/>
          </a:prstGeom>
        </p:spPr>
        <p:txBody>
          <a:bodyPr/>
          <a:lstStyle/>
          <a:p>
            <a:pPr marL="342900" indent="-342900" eaLnBrk="0" hangingPunct="0">
              <a:spcBef>
                <a:spcPct val="20000"/>
              </a:spcBef>
              <a:buFont typeface="Arial" charset="0"/>
              <a:buChar char="•"/>
              <a:defRPr/>
            </a:pPr>
            <a:endParaRPr lang="tr-TR" sz="2200" dirty="0">
              <a:latin typeface="+mn-lt"/>
            </a:endParaRPr>
          </a:p>
        </p:txBody>
      </p:sp>
      <p:sp>
        <p:nvSpPr>
          <p:cNvPr id="21" name="20 Dikdörtgen"/>
          <p:cNvSpPr/>
          <p:nvPr/>
        </p:nvSpPr>
        <p:spPr>
          <a:xfrm>
            <a:off x="357188" y="1643063"/>
            <a:ext cx="8001000" cy="4524315"/>
          </a:xfrm>
          <a:prstGeom prst="rect">
            <a:avLst/>
          </a:prstGeom>
        </p:spPr>
        <p:txBody>
          <a:bodyPr>
            <a:spAutoFit/>
          </a:bodyPr>
          <a:lstStyle/>
          <a:p>
            <a:pPr marL="457200" indent="-457200">
              <a:lnSpc>
                <a:spcPct val="150000"/>
              </a:lnSpc>
              <a:buFont typeface="Wingdings" panose="05000000000000000000" pitchFamily="2" charset="2"/>
              <a:buChar char="Ø"/>
              <a:defRPr/>
            </a:pPr>
            <a:r>
              <a:rPr lang="tr-TR" sz="3200" b="1" dirty="0">
                <a:solidFill>
                  <a:srgbClr val="00B050"/>
                </a:solidFill>
                <a:latin typeface="Times New Roman" pitchFamily="18" charset="0"/>
                <a:cs typeface="Times New Roman" pitchFamily="18" charset="0"/>
              </a:rPr>
              <a:t>Işıklı işaretlerin, kullanım amacına ve şartlarına uygun olarak, bulunduğu ortama göre </a:t>
            </a:r>
            <a:r>
              <a:rPr lang="tr-TR" sz="3200" b="1" i="1" dirty="0">
                <a:solidFill>
                  <a:srgbClr val="FF0000"/>
                </a:solidFill>
                <a:latin typeface="Times New Roman" pitchFamily="18" charset="0"/>
                <a:cs typeface="Times New Roman" pitchFamily="18" charset="0"/>
              </a:rPr>
              <a:t>iyi görünür </a:t>
            </a:r>
            <a:r>
              <a:rPr lang="tr-TR" sz="3200" b="1" dirty="0">
                <a:solidFill>
                  <a:srgbClr val="00B050"/>
                </a:solidFill>
                <a:latin typeface="Times New Roman" pitchFamily="18" charset="0"/>
                <a:cs typeface="Times New Roman" pitchFamily="18" charset="0"/>
              </a:rPr>
              <a:t>ve </a:t>
            </a:r>
            <a:r>
              <a:rPr lang="tr-TR" sz="3200" b="1" i="1" dirty="0">
                <a:solidFill>
                  <a:srgbClr val="0033CC"/>
                </a:solidFill>
                <a:latin typeface="Times New Roman" pitchFamily="18" charset="0"/>
                <a:cs typeface="Times New Roman" pitchFamily="18" charset="0"/>
              </a:rPr>
              <a:t>seçilir</a:t>
            </a:r>
            <a:r>
              <a:rPr lang="tr-TR" sz="3200" b="1" dirty="0">
                <a:solidFill>
                  <a:srgbClr val="0033CC"/>
                </a:solidFill>
                <a:latin typeface="Times New Roman" pitchFamily="18" charset="0"/>
                <a:cs typeface="Times New Roman" pitchFamily="18" charset="0"/>
              </a:rPr>
              <a:t> </a:t>
            </a:r>
            <a:r>
              <a:rPr lang="tr-TR" sz="3200" b="1" dirty="0">
                <a:solidFill>
                  <a:srgbClr val="00B050"/>
                </a:solidFill>
                <a:latin typeface="Times New Roman" pitchFamily="18" charset="0"/>
                <a:cs typeface="Times New Roman" pitchFamily="18" charset="0"/>
              </a:rPr>
              <a:t>olması, aşırı ışık nedeniyle parlamaması veya yetersiz ışık nedeniyle görünürlüğünün azalmaması </a:t>
            </a:r>
            <a:r>
              <a:rPr lang="tr-TR" sz="3200" b="1" dirty="0" smtClean="0">
                <a:solidFill>
                  <a:srgbClr val="00B050"/>
                </a:solidFill>
                <a:latin typeface="Times New Roman" pitchFamily="18" charset="0"/>
                <a:cs typeface="Times New Roman" pitchFamily="18" charset="0"/>
              </a:rPr>
              <a:t>sağlanır,</a:t>
            </a:r>
            <a:endParaRPr lang="tr-TR" sz="2400" dirty="0">
              <a:latin typeface="Times New Roman" pitchFamily="18" charset="0"/>
              <a:cs typeface="Times New Roman" pitchFamily="18" charset="0"/>
            </a:endParaRPr>
          </a:p>
        </p:txBody>
      </p:sp>
      <p:sp>
        <p:nvSpPr>
          <p:cNvPr id="57353" name="10 Metin kutusu"/>
          <p:cNvSpPr txBox="1">
            <a:spLocks noChangeArrowheads="1"/>
          </p:cNvSpPr>
          <p:nvPr/>
        </p:nvSpPr>
        <p:spPr bwMode="auto">
          <a:xfrm>
            <a:off x="1000125" y="714375"/>
            <a:ext cx="3514725" cy="1200150"/>
          </a:xfrm>
          <a:prstGeom prst="rect">
            <a:avLst/>
          </a:prstGeom>
          <a:noFill/>
          <a:ln w="9525">
            <a:noFill/>
            <a:miter lim="800000"/>
            <a:headEnd/>
            <a:tailEnd/>
          </a:ln>
        </p:spPr>
        <p:txBody>
          <a:bodyPr>
            <a:spAutoFit/>
          </a:bodyPr>
          <a:lstStyle/>
          <a:p>
            <a:r>
              <a:rPr lang="tr-TR" sz="3600" b="1">
                <a:solidFill>
                  <a:srgbClr val="C00000"/>
                </a:solidFill>
                <a:latin typeface="Times New Roman" pitchFamily="18" charset="0"/>
                <a:cs typeface="Times New Roman" pitchFamily="18" charset="0"/>
              </a:rPr>
              <a:t>Temel Nitelikler:</a:t>
            </a:r>
          </a:p>
          <a:p>
            <a:endParaRPr lang="tr-TR" sz="3600" b="1">
              <a:latin typeface="Times New Roman" pitchFamily="18" charset="0"/>
              <a:cs typeface="Times New Roman" pitchFamily="18" charset="0"/>
            </a:endParaRPr>
          </a:p>
        </p:txBody>
      </p:sp>
      <p:pic>
        <p:nvPicPr>
          <p:cNvPr id="57354" name="Picture 11" descr="C:\Users\chteke\Desktop\indir (12).jpg"/>
          <p:cNvPicPr>
            <a:picLocks noChangeAspect="1" noChangeArrowheads="1"/>
          </p:cNvPicPr>
          <p:nvPr/>
        </p:nvPicPr>
        <p:blipFill>
          <a:blip r:embed="rId3" cstate="print"/>
          <a:srcRect/>
          <a:stretch>
            <a:fillRect/>
          </a:stretch>
        </p:blipFill>
        <p:spPr bwMode="auto">
          <a:xfrm>
            <a:off x="5715000" y="428625"/>
            <a:ext cx="2676525"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8 Dikdörtgen"/>
          <p:cNvSpPr>
            <a:spLocks noChangeArrowheads="1"/>
          </p:cNvSpPr>
          <p:nvPr/>
        </p:nvSpPr>
        <p:spPr bwMode="auto">
          <a:xfrm>
            <a:off x="928688" y="1714500"/>
            <a:ext cx="7000875" cy="2124075"/>
          </a:xfrm>
          <a:prstGeom prst="rect">
            <a:avLst/>
          </a:prstGeom>
          <a:noFill/>
          <a:ln w="9525">
            <a:noFill/>
            <a:miter lim="800000"/>
            <a:headEnd/>
            <a:tailEnd/>
          </a:ln>
        </p:spPr>
        <p:txBody>
          <a:bodyPr>
            <a:spAutoFit/>
          </a:bodyPr>
          <a:lstStyle/>
          <a:p>
            <a:pPr algn="ctr"/>
            <a:r>
              <a:rPr lang="tr-TR" sz="4400" b="1">
                <a:solidFill>
                  <a:srgbClr val="C00000"/>
                </a:solidFill>
                <a:latin typeface="Times New Roman" pitchFamily="18" charset="0"/>
                <a:ea typeface="Verdana" pitchFamily="34" charset="0"/>
                <a:cs typeface="Times New Roman" pitchFamily="18" charset="0"/>
              </a:rPr>
              <a:t>SESLİ SİNYALLER </a:t>
            </a:r>
          </a:p>
          <a:p>
            <a:pPr algn="ctr"/>
            <a:r>
              <a:rPr lang="tr-TR" sz="4400" b="1">
                <a:solidFill>
                  <a:srgbClr val="C00000"/>
                </a:solidFill>
                <a:latin typeface="Times New Roman" pitchFamily="18" charset="0"/>
                <a:ea typeface="Verdana" pitchFamily="34" charset="0"/>
                <a:cs typeface="Times New Roman" pitchFamily="18" charset="0"/>
              </a:rPr>
              <a:t>İÇİN ASGARİ KURALLAR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0" y="1124744"/>
            <a:ext cx="9144000" cy="5016758"/>
          </a:xfrm>
          <a:prstGeom prst="rect">
            <a:avLst/>
          </a:prstGeom>
        </p:spPr>
        <p:txBody>
          <a:bodyPr>
            <a:spAutoFit/>
          </a:bodyPr>
          <a:lstStyle/>
          <a:p>
            <a:pPr marL="342900" indent="-342900">
              <a:buFont typeface="Wingdings" panose="05000000000000000000" pitchFamily="2" charset="2"/>
              <a:buChar char="Ø"/>
              <a:defRPr/>
            </a:pPr>
            <a:r>
              <a:rPr lang="tr-TR" sz="3200" b="1" dirty="0">
                <a:solidFill>
                  <a:srgbClr val="0033CC"/>
                </a:solidFill>
                <a:latin typeface="Times New Roman" pitchFamily="18" charset="0"/>
                <a:cs typeface="Times New Roman" pitchFamily="18" charset="0"/>
              </a:rPr>
              <a:t>Sesli sinyaller;</a:t>
            </a:r>
          </a:p>
          <a:p>
            <a:pPr>
              <a:defRPr/>
            </a:pPr>
            <a:r>
              <a:rPr lang="tr-TR" sz="3200" b="1" dirty="0">
                <a:solidFill>
                  <a:srgbClr val="0033CC"/>
                </a:solidFill>
                <a:latin typeface="Times New Roman" pitchFamily="18" charset="0"/>
                <a:cs typeface="Times New Roman" pitchFamily="18" charset="0"/>
              </a:rPr>
              <a:t>    -  Ortam gürültüsünden hayli yüksek, ancak aşırı derecede yüksek ve zarar verici olmayacak şekilde duyulabilir bir ses düzeyinde olmalı</a:t>
            </a:r>
            <a:r>
              <a:rPr lang="tr-TR" sz="3200" b="1" dirty="0" smtClean="0">
                <a:solidFill>
                  <a:srgbClr val="0033CC"/>
                </a:solidFill>
                <a:latin typeface="Times New Roman" pitchFamily="18" charset="0"/>
                <a:cs typeface="Times New Roman" pitchFamily="18" charset="0"/>
              </a:rPr>
              <a:t>,</a:t>
            </a:r>
            <a:endParaRPr lang="tr-TR" sz="3200" b="1" dirty="0">
              <a:solidFill>
                <a:srgbClr val="0033CC"/>
              </a:solidFill>
              <a:latin typeface="Times New Roman" pitchFamily="18" charset="0"/>
              <a:cs typeface="Times New Roman" pitchFamily="18" charset="0"/>
            </a:endParaRPr>
          </a:p>
          <a:p>
            <a:pPr marL="342900" indent="-342900">
              <a:buFont typeface="Wingdings" panose="05000000000000000000" pitchFamily="2" charset="2"/>
              <a:buChar char="Ø"/>
              <a:defRPr/>
            </a:pPr>
            <a:r>
              <a:rPr lang="tr-TR" sz="3200" b="1" dirty="0">
                <a:solidFill>
                  <a:srgbClr val="0033CC"/>
                </a:solidFill>
                <a:latin typeface="Times New Roman" pitchFamily="18" charset="0"/>
                <a:cs typeface="Times New Roman" pitchFamily="18" charset="0"/>
              </a:rPr>
              <a:t>Eğer bir aygıt sabit ve değişken frekansta sesli sinyal yayıyorsa</a:t>
            </a:r>
            <a:r>
              <a:rPr lang="tr-TR" sz="3200" b="1" dirty="0">
                <a:solidFill>
                  <a:srgbClr val="FF0000"/>
                </a:solidFill>
                <a:latin typeface="Times New Roman" pitchFamily="18" charset="0"/>
                <a:cs typeface="Times New Roman" pitchFamily="18" charset="0"/>
              </a:rPr>
              <a:t>; aygıtın yaydığı değişken frekanslı sinyal,</a:t>
            </a:r>
            <a:r>
              <a:rPr lang="tr-TR" sz="3200" b="1" dirty="0">
                <a:solidFill>
                  <a:srgbClr val="0033CC"/>
                </a:solidFill>
                <a:latin typeface="Times New Roman" pitchFamily="18" charset="0"/>
                <a:cs typeface="Times New Roman" pitchFamily="18" charset="0"/>
              </a:rPr>
              <a:t> </a:t>
            </a:r>
            <a:r>
              <a:rPr lang="tr-TR" sz="3200" b="1" dirty="0">
                <a:solidFill>
                  <a:srgbClr val="00B050"/>
                </a:solidFill>
                <a:latin typeface="Times New Roman" pitchFamily="18" charset="0"/>
                <a:cs typeface="Times New Roman" pitchFamily="18" charset="0"/>
              </a:rPr>
              <a:t>sabit frekanslı sinyale göre daha tehlikeli bir durumu veya  daha acil olarak </a:t>
            </a:r>
            <a:r>
              <a:rPr lang="tr-TR" sz="3200" b="1" dirty="0">
                <a:solidFill>
                  <a:srgbClr val="0033CC"/>
                </a:solidFill>
                <a:latin typeface="Times New Roman" pitchFamily="18" charset="0"/>
                <a:cs typeface="Times New Roman" pitchFamily="18" charset="0"/>
              </a:rPr>
              <a:t>yapılması istenen/emredilen müdahale yada eylemi ifade eder.</a:t>
            </a:r>
          </a:p>
        </p:txBody>
      </p:sp>
      <p:sp>
        <p:nvSpPr>
          <p:cNvPr id="60420" name="4 Metin kutusu"/>
          <p:cNvSpPr txBox="1">
            <a:spLocks noChangeArrowheads="1"/>
          </p:cNvSpPr>
          <p:nvPr/>
        </p:nvSpPr>
        <p:spPr bwMode="auto">
          <a:xfrm>
            <a:off x="714375" y="357188"/>
            <a:ext cx="6072188" cy="1323975"/>
          </a:xfrm>
          <a:prstGeom prst="rect">
            <a:avLst/>
          </a:prstGeom>
          <a:noFill/>
          <a:ln w="9525">
            <a:noFill/>
            <a:miter lim="800000"/>
            <a:headEnd/>
            <a:tailEnd/>
          </a:ln>
        </p:spPr>
        <p:txBody>
          <a:bodyPr>
            <a:spAutoFit/>
          </a:bodyPr>
          <a:lstStyle/>
          <a:p>
            <a:r>
              <a:rPr lang="tr-TR" sz="4000" b="1">
                <a:solidFill>
                  <a:srgbClr val="C00000"/>
                </a:solidFill>
                <a:latin typeface="Times New Roman" pitchFamily="18" charset="0"/>
                <a:cs typeface="Times New Roman" pitchFamily="18" charset="0"/>
              </a:rPr>
              <a:t>Temel Nitelikler:</a:t>
            </a:r>
          </a:p>
          <a:p>
            <a:endParaRPr lang="tr-TR" sz="4000" b="1"/>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Numarası Yer Tutucusu"/>
          <p:cNvSpPr>
            <a:spLocks noGrp="1"/>
          </p:cNvSpPr>
          <p:nvPr>
            <p:ph type="sldNum" sz="quarter" idx="12"/>
          </p:nvPr>
        </p:nvSpPr>
        <p:spPr/>
        <p:txBody>
          <a:bodyPr/>
          <a:lstStyle/>
          <a:p>
            <a:pPr>
              <a:defRPr/>
            </a:pPr>
            <a:fld id="{E10140AC-EFE7-4A18-8B9F-8DD8D4233EF2}" type="slidenum">
              <a:rPr lang="tr-TR" altLang="en-US"/>
              <a:pPr>
                <a:defRPr/>
              </a:pPr>
              <a:t>33</a:t>
            </a:fld>
            <a:endParaRPr lang="tr-TR" altLang="en-US"/>
          </a:p>
        </p:txBody>
      </p:sp>
      <p:sp>
        <p:nvSpPr>
          <p:cNvPr id="61444" name="3 Dikdörtgen"/>
          <p:cNvSpPr>
            <a:spLocks noChangeArrowheads="1"/>
          </p:cNvSpPr>
          <p:nvPr/>
        </p:nvSpPr>
        <p:spPr bwMode="auto">
          <a:xfrm>
            <a:off x="328613" y="2348880"/>
            <a:ext cx="8358187" cy="2862322"/>
          </a:xfrm>
          <a:prstGeom prst="rect">
            <a:avLst/>
          </a:prstGeom>
          <a:noFill/>
          <a:ln w="9525">
            <a:noFill/>
            <a:miter lim="800000"/>
            <a:headEnd/>
            <a:tailEnd/>
          </a:ln>
        </p:spPr>
        <p:txBody>
          <a:bodyPr wrap="square">
            <a:spAutoFit/>
          </a:bodyPr>
          <a:lstStyle/>
          <a:p>
            <a:pPr algn="just">
              <a:lnSpc>
                <a:spcPct val="150000"/>
              </a:lnSpc>
            </a:pPr>
            <a:r>
              <a:rPr lang="tr-TR" sz="6000" b="1" dirty="0">
                <a:solidFill>
                  <a:srgbClr val="7030A0"/>
                </a:solidFill>
                <a:latin typeface="Times New Roman" pitchFamily="18" charset="0"/>
                <a:cs typeface="Times New Roman" pitchFamily="18" charset="0"/>
              </a:rPr>
              <a:t>Tahliye işaretleri </a:t>
            </a:r>
            <a:r>
              <a:rPr lang="tr-TR" sz="6000" b="1" dirty="0">
                <a:solidFill>
                  <a:srgbClr val="00B050"/>
                </a:solidFill>
                <a:latin typeface="Times New Roman" pitchFamily="18" charset="0"/>
                <a:cs typeface="Times New Roman" pitchFamily="18" charset="0"/>
              </a:rPr>
              <a:t>sürekli olacaktır.</a:t>
            </a:r>
            <a:endParaRPr lang="tr-TR" sz="6000" b="1" dirty="0">
              <a:solidFill>
                <a:srgbClr val="00B050"/>
              </a:solidFill>
            </a:endParaRPr>
          </a:p>
        </p:txBody>
      </p:sp>
      <p:sp>
        <p:nvSpPr>
          <p:cNvPr id="61445" name="4 Metin kutusu"/>
          <p:cNvSpPr txBox="1">
            <a:spLocks noChangeArrowheads="1"/>
          </p:cNvSpPr>
          <p:nvPr/>
        </p:nvSpPr>
        <p:spPr bwMode="auto">
          <a:xfrm>
            <a:off x="928688" y="1000125"/>
            <a:ext cx="2646362" cy="646113"/>
          </a:xfrm>
          <a:prstGeom prst="rect">
            <a:avLst/>
          </a:prstGeom>
          <a:noFill/>
          <a:ln w="9525">
            <a:noFill/>
            <a:miter lim="800000"/>
            <a:headEnd/>
            <a:tailEnd/>
          </a:ln>
        </p:spPr>
        <p:txBody>
          <a:bodyPr wrap="none">
            <a:spAutoFit/>
          </a:bodyPr>
          <a:lstStyle/>
          <a:p>
            <a:r>
              <a:rPr lang="tr-TR" sz="3600" b="1">
                <a:solidFill>
                  <a:srgbClr val="FF0000"/>
                </a:solidFill>
                <a:latin typeface="Times New Roman" pitchFamily="18" charset="0"/>
                <a:cs typeface="Times New Roman" pitchFamily="18" charset="0"/>
              </a:rPr>
              <a:t>KODLAMA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Numarası Yer Tutucusu"/>
          <p:cNvSpPr>
            <a:spLocks noGrp="1"/>
          </p:cNvSpPr>
          <p:nvPr>
            <p:ph type="sldNum" sz="quarter" idx="12"/>
          </p:nvPr>
        </p:nvSpPr>
        <p:spPr/>
        <p:txBody>
          <a:bodyPr/>
          <a:lstStyle/>
          <a:p>
            <a:pPr>
              <a:defRPr/>
            </a:pPr>
            <a:fld id="{78BBE4D9-8E05-4268-9071-FAF2E5A4EF35}" type="slidenum">
              <a:rPr lang="tr-TR" altLang="en-US"/>
              <a:pPr>
                <a:defRPr/>
              </a:pPr>
              <a:t>34</a:t>
            </a:fld>
            <a:endParaRPr lang="tr-TR" altLang="en-US"/>
          </a:p>
        </p:txBody>
      </p:sp>
      <p:sp>
        <p:nvSpPr>
          <p:cNvPr id="65540" name="3 Dikdörtgen"/>
          <p:cNvSpPr>
            <a:spLocks noChangeArrowheads="1"/>
          </p:cNvSpPr>
          <p:nvPr/>
        </p:nvSpPr>
        <p:spPr bwMode="auto">
          <a:xfrm>
            <a:off x="611560" y="764704"/>
            <a:ext cx="8686800" cy="5632311"/>
          </a:xfrm>
          <a:prstGeom prst="rect">
            <a:avLst/>
          </a:prstGeom>
          <a:noFill/>
          <a:ln w="9525">
            <a:noFill/>
            <a:miter lim="800000"/>
            <a:headEnd/>
            <a:tailEnd/>
          </a:ln>
        </p:spPr>
        <p:txBody>
          <a:bodyPr wrap="square">
            <a:spAutoFit/>
          </a:bodyPr>
          <a:lstStyle/>
          <a:p>
            <a:pPr algn="ctr">
              <a:lnSpc>
                <a:spcPct val="150000"/>
              </a:lnSpc>
            </a:pPr>
            <a:r>
              <a:rPr lang="tr-TR" sz="4000" b="1" dirty="0">
                <a:solidFill>
                  <a:srgbClr val="C00000"/>
                </a:solidFill>
                <a:latin typeface="Times New Roman" pitchFamily="18" charset="0"/>
                <a:ea typeface="Verdana" pitchFamily="34" charset="0"/>
                <a:cs typeface="Times New Roman" pitchFamily="18" charset="0"/>
              </a:rPr>
              <a:t>EL İŞARETLERİ</a:t>
            </a:r>
          </a:p>
          <a:p>
            <a:pPr algn="ctr">
              <a:lnSpc>
                <a:spcPct val="150000"/>
              </a:lnSpc>
            </a:pPr>
            <a:r>
              <a:rPr lang="tr-TR" sz="4000" b="1" dirty="0">
                <a:solidFill>
                  <a:srgbClr val="C00000"/>
                </a:solidFill>
                <a:latin typeface="Times New Roman" pitchFamily="18" charset="0"/>
                <a:ea typeface="Verdana" pitchFamily="34" charset="0"/>
                <a:cs typeface="Times New Roman" pitchFamily="18" charset="0"/>
              </a:rPr>
              <a:t> İÇİN ASGARİ </a:t>
            </a:r>
            <a:r>
              <a:rPr lang="tr-TR" sz="4000" b="1" dirty="0" smtClean="0">
                <a:solidFill>
                  <a:srgbClr val="C00000"/>
                </a:solidFill>
                <a:latin typeface="Times New Roman" pitchFamily="18" charset="0"/>
                <a:ea typeface="Verdana" pitchFamily="34" charset="0"/>
                <a:cs typeface="Times New Roman" pitchFamily="18" charset="0"/>
              </a:rPr>
              <a:t>GEREKLER</a:t>
            </a:r>
          </a:p>
          <a:p>
            <a:pPr>
              <a:lnSpc>
                <a:spcPct val="150000"/>
              </a:lnSpc>
            </a:pPr>
            <a:r>
              <a:rPr lang="tr-TR" sz="4000" b="1" dirty="0" smtClean="0">
                <a:solidFill>
                  <a:srgbClr val="00B050"/>
                </a:solidFill>
                <a:latin typeface="Times New Roman" pitchFamily="18" charset="0"/>
                <a:cs typeface="Times New Roman" pitchFamily="18" charset="0"/>
              </a:rPr>
              <a:t>Aşağıda </a:t>
            </a:r>
            <a:r>
              <a:rPr lang="tr-TR" sz="4000" b="1" dirty="0">
                <a:solidFill>
                  <a:srgbClr val="00B050"/>
                </a:solidFill>
                <a:latin typeface="Times New Roman" pitchFamily="18" charset="0"/>
                <a:cs typeface="Times New Roman" pitchFamily="18" charset="0"/>
              </a:rPr>
              <a:t>verilen kodlanmış işaretler, belirli sektörlerde aynı manevralar için kullanılır.</a:t>
            </a:r>
          </a:p>
          <a:p>
            <a:pPr algn="ctr">
              <a:lnSpc>
                <a:spcPct val="150000"/>
              </a:lnSpc>
            </a:pPr>
            <a:endParaRPr lang="tr-TR" sz="4000" b="1" dirty="0">
              <a:solidFill>
                <a:srgbClr val="C00000"/>
              </a:solidFill>
              <a:latin typeface="Times New Roman" pitchFamily="18" charset="0"/>
              <a:ea typeface="Verdana" pitchFamily="34"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D14379D7-C0AA-42CA-9379-B57CB4305300}" type="slidenum">
              <a:rPr lang="tr-TR" altLang="en-US" smtClean="0"/>
              <a:pPr>
                <a:defRPr/>
              </a:pPr>
              <a:t>35</a:t>
            </a:fld>
            <a:endParaRPr lang="tr-TR" altLang="en-US"/>
          </a:p>
        </p:txBody>
      </p:sp>
      <p:graphicFrame>
        <p:nvGraphicFramePr>
          <p:cNvPr id="5" name="Tablo 2"/>
          <p:cNvGraphicFramePr>
            <a:graphicFrameLocks noGrp="1"/>
          </p:cNvGraphicFramePr>
          <p:nvPr>
            <p:extLst>
              <p:ext uri="{D42A27DB-BD31-4B8C-83A1-F6EECF244321}">
                <p14:modId xmlns:p14="http://schemas.microsoft.com/office/powerpoint/2010/main" val="4087754275"/>
              </p:ext>
            </p:extLst>
          </p:nvPr>
        </p:nvGraphicFramePr>
        <p:xfrm>
          <a:off x="642910" y="1533526"/>
          <a:ext cx="8177562" cy="4248694"/>
        </p:xfrm>
        <a:graphic>
          <a:graphicData uri="http://schemas.openxmlformats.org/drawingml/2006/table">
            <a:tbl>
              <a:tblPr>
                <a:tableStyleId>{08FB837D-C827-4EFA-A057-4D05807E0F7C}</a:tableStyleId>
              </a:tblPr>
              <a:tblGrid>
                <a:gridCol w="2489785"/>
                <a:gridCol w="2231121"/>
                <a:gridCol w="3456656"/>
              </a:tblGrid>
              <a:tr h="448368">
                <a:tc>
                  <a:txBody>
                    <a:bodyPr/>
                    <a:lstStyle/>
                    <a:p>
                      <a:pPr algn="ctr">
                        <a:spcAft>
                          <a:spcPts val="0"/>
                        </a:spcAft>
                      </a:pPr>
                      <a:r>
                        <a:rPr lang="tr-TR" sz="1400" b="1" dirty="0" smtClean="0">
                          <a:effectLst/>
                        </a:rPr>
                        <a:t>ANLAMI</a:t>
                      </a:r>
                      <a:endParaRPr lang="tr-TR" sz="1400" b="1" dirty="0">
                        <a:effectLst/>
                        <a:latin typeface="Times New Roman" panose="02020603050405020304" pitchFamily="18" charset="0"/>
                        <a:ea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r>
                        <a:rPr lang="tr-TR" sz="1400" b="1" dirty="0" smtClean="0">
                          <a:effectLst/>
                        </a:rPr>
                        <a:t>TARİFİ</a:t>
                      </a:r>
                      <a:endParaRPr lang="tr-TR" sz="1400" b="1" dirty="0">
                        <a:effectLst/>
                        <a:latin typeface="Times New Roman" panose="02020603050405020304" pitchFamily="18" charset="0"/>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r>
                        <a:rPr lang="tr-TR" sz="1400" b="1" dirty="0" smtClean="0">
                          <a:effectLst/>
                        </a:rPr>
                        <a:t>ŞEKİL</a:t>
                      </a:r>
                      <a:endParaRPr lang="tr-TR" sz="1400" b="1" dirty="0">
                        <a:effectLst/>
                        <a:latin typeface="Times New Roman" panose="02020603050405020304" pitchFamily="18" charset="0"/>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120924">
                <a:tc>
                  <a:txBody>
                    <a:bodyPr/>
                    <a:lstStyle/>
                    <a:p>
                      <a:pPr algn="ctr">
                        <a:spcAft>
                          <a:spcPts val="0"/>
                        </a:spcAft>
                      </a:pPr>
                      <a:r>
                        <a:rPr lang="tr-TR" sz="2000" b="1" u="sng" dirty="0" err="1" smtClean="0">
                          <a:solidFill>
                            <a:schemeClr val="accent1"/>
                          </a:solidFill>
                          <a:effectLst/>
                        </a:rPr>
                        <a:t>BAŞLAT</a:t>
                      </a:r>
                      <a:r>
                        <a:rPr lang="tr-TR" sz="2000" b="1" dirty="0" err="1" smtClean="0">
                          <a:solidFill>
                            <a:schemeClr val="accent1"/>
                          </a:solidFill>
                          <a:effectLst/>
                        </a:rPr>
                        <a:t>Hazır</a:t>
                      </a:r>
                      <a:r>
                        <a:rPr lang="tr-TR" sz="2000" b="1" dirty="0" smtClean="0">
                          <a:solidFill>
                            <a:schemeClr val="accent1"/>
                          </a:solidFill>
                          <a:effectLst/>
                        </a:rPr>
                        <a:t> </a:t>
                      </a:r>
                      <a:r>
                        <a:rPr lang="tr-TR" sz="2000" b="1" dirty="0">
                          <a:solidFill>
                            <a:schemeClr val="accent1"/>
                          </a:solidFill>
                          <a:effectLst/>
                        </a:rPr>
                        <a:t>ol</a:t>
                      </a:r>
                    </a:p>
                    <a:p>
                      <a:pPr algn="ctr">
                        <a:spcAft>
                          <a:spcPts val="0"/>
                        </a:spcAft>
                      </a:pPr>
                      <a:r>
                        <a:rPr lang="tr-TR" sz="2000" b="1" dirty="0">
                          <a:solidFill>
                            <a:schemeClr val="accent1"/>
                          </a:solidFill>
                          <a:effectLst/>
                        </a:rPr>
                        <a:t>Başlama komutu</a:t>
                      </a:r>
                      <a:endParaRPr lang="tr-TR" sz="2000" b="1" dirty="0">
                        <a:solidFill>
                          <a:schemeClr val="accent1"/>
                        </a:solidFill>
                        <a:effectLst/>
                        <a:latin typeface="Times New Roman" panose="02020603050405020304" pitchFamily="18" charset="0"/>
                        <a:ea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smtClean="0">
                          <a:effectLst/>
                        </a:rPr>
                        <a:t>Avuç içleri öne bakacak şekilde </a:t>
                      </a:r>
                      <a:r>
                        <a:rPr lang="tr-TR" sz="1800" b="1" dirty="0">
                          <a:effectLst/>
                        </a:rPr>
                        <a:t>her iki kol yere paralel</a:t>
                      </a:r>
                      <a:endParaRPr lang="tr-TR" sz="1800" b="1" dirty="0">
                        <a:effectLst/>
                        <a:latin typeface="Times New Roman" panose="02020603050405020304" pitchFamily="18" charset="0"/>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endParaRPr>
                    </a:p>
                  </a:txBody>
                  <a:tcPr marL="44450" marR="4445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334294">
                <a:tc>
                  <a:txBody>
                    <a:bodyPr/>
                    <a:lstStyle/>
                    <a:p>
                      <a:pPr algn="ctr">
                        <a:spcAft>
                          <a:spcPts val="0"/>
                        </a:spcAft>
                      </a:pPr>
                      <a:r>
                        <a:rPr lang="tr-TR" sz="2400" b="1" u="sng" dirty="0">
                          <a:solidFill>
                            <a:srgbClr val="FF0000"/>
                          </a:solidFill>
                          <a:effectLst/>
                        </a:rPr>
                        <a:t>DUR</a:t>
                      </a:r>
                    </a:p>
                    <a:p>
                      <a:pPr algn="ctr">
                        <a:spcAft>
                          <a:spcPts val="0"/>
                        </a:spcAft>
                      </a:pPr>
                      <a:r>
                        <a:rPr lang="tr-TR" sz="2400" b="1" dirty="0">
                          <a:solidFill>
                            <a:srgbClr val="FF0000"/>
                          </a:solidFill>
                          <a:effectLst/>
                        </a:rPr>
                        <a:t>Kesinti / ara</a:t>
                      </a:r>
                    </a:p>
                    <a:p>
                      <a:pPr algn="ctr">
                        <a:spcAft>
                          <a:spcPts val="0"/>
                        </a:spcAft>
                      </a:pPr>
                      <a:r>
                        <a:rPr lang="tr-TR" sz="2400" b="1" dirty="0">
                          <a:solidFill>
                            <a:srgbClr val="FF0000"/>
                          </a:solidFill>
                          <a:effectLst/>
                        </a:rPr>
                        <a:t>Hareketi durdur</a:t>
                      </a:r>
                      <a:endParaRPr lang="tr-TR" sz="2400" b="1" dirty="0">
                        <a:solidFill>
                          <a:srgbClr val="FF0000"/>
                        </a:solidFill>
                        <a:effectLst/>
                        <a:latin typeface="Times New Roman" panose="02020603050405020304" pitchFamily="18" charset="0"/>
                        <a:ea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effectLst/>
                        </a:rPr>
                        <a:t>Avuç içi öne bakacak şekilde sağ kol yukarı kalkık</a:t>
                      </a:r>
                      <a:endParaRPr lang="tr-TR" sz="1800" b="1" dirty="0">
                        <a:effectLst/>
                        <a:latin typeface="Times New Roman" panose="02020603050405020304" pitchFamily="18" charset="0"/>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endParaRPr>
                    </a:p>
                  </a:txBody>
                  <a:tcPr marL="44450" marR="4445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345108">
                <a:tc>
                  <a:txBody>
                    <a:bodyPr/>
                    <a:lstStyle/>
                    <a:p>
                      <a:pPr algn="ctr">
                        <a:spcAft>
                          <a:spcPts val="0"/>
                        </a:spcAft>
                      </a:pPr>
                      <a:r>
                        <a:rPr lang="tr-TR" sz="2800" b="1" u="sng" dirty="0">
                          <a:solidFill>
                            <a:srgbClr val="7030A0"/>
                          </a:solidFill>
                          <a:effectLst/>
                        </a:rPr>
                        <a:t>TAMAM</a:t>
                      </a:r>
                    </a:p>
                    <a:p>
                      <a:pPr algn="ctr">
                        <a:spcAft>
                          <a:spcPts val="0"/>
                        </a:spcAft>
                      </a:pPr>
                      <a:r>
                        <a:rPr lang="tr-TR" sz="2800" b="1" dirty="0">
                          <a:solidFill>
                            <a:srgbClr val="7030A0"/>
                          </a:solidFill>
                          <a:effectLst/>
                        </a:rPr>
                        <a:t>İşlemin sonu</a:t>
                      </a:r>
                      <a:endParaRPr lang="tr-TR" sz="2800" b="1" dirty="0">
                        <a:solidFill>
                          <a:srgbClr val="7030A0"/>
                        </a:solidFill>
                        <a:effectLst/>
                        <a:latin typeface="Times New Roman" panose="02020603050405020304" pitchFamily="18" charset="0"/>
                        <a:ea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effectLst/>
                        </a:rPr>
                        <a:t>Her iki kol göğüs hizasında eller kenetli</a:t>
                      </a:r>
                      <a:endParaRPr lang="tr-TR" sz="1800" b="1" dirty="0">
                        <a:effectLst/>
                        <a:latin typeface="Times New Roman" panose="02020603050405020304" pitchFamily="18" charset="0"/>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endParaRPr>
                    </a:p>
                  </a:txBody>
                  <a:tcPr marL="44450" marR="4445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pic>
        <p:nvPicPr>
          <p:cNvPr id="70660" name="Resim 1"/>
          <p:cNvPicPr>
            <a:picLocks noChangeAspect="1" noChangeArrowheads="1"/>
          </p:cNvPicPr>
          <p:nvPr/>
        </p:nvPicPr>
        <p:blipFill>
          <a:blip r:embed="rId2" cstate="print"/>
          <a:srcRect/>
          <a:stretch>
            <a:fillRect/>
          </a:stretch>
        </p:blipFill>
        <p:spPr bwMode="auto">
          <a:xfrm>
            <a:off x="6156027" y="1997397"/>
            <a:ext cx="1584325" cy="1071563"/>
          </a:xfrm>
          <a:prstGeom prst="rect">
            <a:avLst/>
          </a:prstGeom>
          <a:noFill/>
          <a:ln w="28575">
            <a:solidFill>
              <a:schemeClr val="tx1"/>
            </a:solidFill>
            <a:miter lim="800000"/>
            <a:headEnd/>
            <a:tailEnd/>
          </a:ln>
        </p:spPr>
      </p:pic>
      <p:pic>
        <p:nvPicPr>
          <p:cNvPr id="70661" name="Picture 2"/>
          <p:cNvPicPr>
            <a:picLocks noChangeAspect="1" noChangeArrowheads="1"/>
          </p:cNvPicPr>
          <p:nvPr/>
        </p:nvPicPr>
        <p:blipFill>
          <a:blip r:embed="rId3" cstate="print"/>
          <a:srcRect/>
          <a:stretch>
            <a:fillRect/>
          </a:stretch>
        </p:blipFill>
        <p:spPr bwMode="auto">
          <a:xfrm>
            <a:off x="6156027" y="3231059"/>
            <a:ext cx="1584325" cy="1062037"/>
          </a:xfrm>
          <a:prstGeom prst="rect">
            <a:avLst/>
          </a:prstGeom>
          <a:noFill/>
          <a:ln w="28575">
            <a:solidFill>
              <a:schemeClr val="tx1"/>
            </a:solidFill>
            <a:miter lim="800000"/>
            <a:headEnd/>
            <a:tailEnd/>
          </a:ln>
        </p:spPr>
      </p:pic>
      <p:pic>
        <p:nvPicPr>
          <p:cNvPr id="70662" name="Picture 1"/>
          <p:cNvPicPr>
            <a:picLocks noChangeAspect="1" noChangeArrowheads="1"/>
          </p:cNvPicPr>
          <p:nvPr/>
        </p:nvPicPr>
        <p:blipFill>
          <a:blip r:embed="rId4" cstate="print"/>
          <a:srcRect/>
          <a:stretch>
            <a:fillRect/>
          </a:stretch>
        </p:blipFill>
        <p:spPr bwMode="auto">
          <a:xfrm>
            <a:off x="6156027" y="4429125"/>
            <a:ext cx="1571625" cy="1000125"/>
          </a:xfrm>
          <a:prstGeom prst="rect">
            <a:avLst/>
          </a:prstGeom>
          <a:noFill/>
          <a:ln w="28575">
            <a:solidFill>
              <a:schemeClr val="tx1"/>
            </a:solidFill>
            <a:miter lim="800000"/>
            <a:headEnd/>
            <a:tailEnd/>
          </a:ln>
        </p:spPr>
      </p:pic>
      <p:sp>
        <p:nvSpPr>
          <p:cNvPr id="70663" name="8 Metin kutusu"/>
          <p:cNvSpPr txBox="1">
            <a:spLocks noChangeArrowheads="1"/>
          </p:cNvSpPr>
          <p:nvPr/>
        </p:nvSpPr>
        <p:spPr bwMode="auto">
          <a:xfrm>
            <a:off x="714375" y="357188"/>
            <a:ext cx="4714875" cy="523875"/>
          </a:xfrm>
          <a:prstGeom prst="rect">
            <a:avLst/>
          </a:prstGeom>
          <a:noFill/>
          <a:ln w="9525">
            <a:noFill/>
            <a:miter lim="800000"/>
            <a:headEnd/>
            <a:tailEnd/>
          </a:ln>
        </p:spPr>
        <p:txBody>
          <a:bodyPr>
            <a:spAutoFit/>
          </a:bodyPr>
          <a:lstStyle/>
          <a:p>
            <a:r>
              <a:rPr lang="tr-TR" sz="2800" b="1">
                <a:solidFill>
                  <a:srgbClr val="FF0000"/>
                </a:solidFill>
                <a:latin typeface="Times New Roman" pitchFamily="18" charset="0"/>
                <a:cs typeface="Times New Roman" pitchFamily="18" charset="0"/>
              </a:rPr>
              <a:t>EL İŞARETLERİ</a:t>
            </a:r>
          </a:p>
        </p:txBody>
      </p:sp>
      <p:sp>
        <p:nvSpPr>
          <p:cNvPr id="70664" name="9 Dikdörtgen"/>
          <p:cNvSpPr>
            <a:spLocks noChangeArrowheads="1"/>
          </p:cNvSpPr>
          <p:nvPr/>
        </p:nvSpPr>
        <p:spPr bwMode="auto">
          <a:xfrm>
            <a:off x="642938" y="1071563"/>
            <a:ext cx="2663825" cy="461962"/>
          </a:xfrm>
          <a:prstGeom prst="rect">
            <a:avLst/>
          </a:prstGeom>
          <a:noFill/>
          <a:ln w="9525">
            <a:noFill/>
            <a:miter lim="800000"/>
            <a:headEnd/>
            <a:tailEnd/>
          </a:ln>
        </p:spPr>
        <p:txBody>
          <a:bodyPr wrap="none">
            <a:spAutoFit/>
          </a:bodyPr>
          <a:lstStyle/>
          <a:p>
            <a:pPr marL="571500" indent="-571500">
              <a:buFont typeface="Wingdings" pitchFamily="2" charset="2"/>
              <a:buChar char="v"/>
            </a:pPr>
            <a:r>
              <a:rPr lang="tr-TR" sz="2400">
                <a:solidFill>
                  <a:srgbClr val="C00000"/>
                </a:solidFill>
                <a:latin typeface="Times New Roman" pitchFamily="18" charset="0"/>
                <a:cs typeface="Times New Roman" pitchFamily="18" charset="0"/>
              </a:rPr>
              <a:t>Genel İşaretler: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Numarası Yer Tutucusu"/>
          <p:cNvSpPr>
            <a:spLocks noGrp="1"/>
          </p:cNvSpPr>
          <p:nvPr>
            <p:ph type="sldNum" sz="quarter" idx="12"/>
          </p:nvPr>
        </p:nvSpPr>
        <p:spPr/>
        <p:txBody>
          <a:bodyPr/>
          <a:lstStyle/>
          <a:p>
            <a:pPr>
              <a:defRPr/>
            </a:pPr>
            <a:fld id="{476103DB-D2FD-4E90-BC83-E0A2B4E75BC8}" type="slidenum">
              <a:rPr lang="tr-TR" altLang="en-US"/>
              <a:pPr>
                <a:defRPr/>
              </a:pPr>
              <a:t>36</a:t>
            </a:fld>
            <a:endParaRPr lang="tr-TR" altLang="en-US"/>
          </a:p>
        </p:txBody>
      </p:sp>
      <p:sp>
        <p:nvSpPr>
          <p:cNvPr id="71684" name="3 Dikdörtgen"/>
          <p:cNvSpPr>
            <a:spLocks noChangeArrowheads="1"/>
          </p:cNvSpPr>
          <p:nvPr/>
        </p:nvSpPr>
        <p:spPr bwMode="auto">
          <a:xfrm>
            <a:off x="571500" y="642938"/>
            <a:ext cx="3714750" cy="461962"/>
          </a:xfrm>
          <a:prstGeom prst="rect">
            <a:avLst/>
          </a:prstGeom>
          <a:noFill/>
          <a:ln w="9525">
            <a:noFill/>
            <a:miter lim="800000"/>
            <a:headEnd/>
            <a:tailEnd/>
          </a:ln>
        </p:spPr>
        <p:txBody>
          <a:bodyPr>
            <a:spAutoFit/>
          </a:bodyPr>
          <a:lstStyle/>
          <a:p>
            <a:pPr marL="571500" indent="-571500">
              <a:buFont typeface="Wingdings" pitchFamily="2" charset="2"/>
              <a:buChar char="v"/>
            </a:pPr>
            <a:r>
              <a:rPr lang="tr-TR" sz="2400" u="sng">
                <a:solidFill>
                  <a:srgbClr val="C00000"/>
                </a:solidFill>
                <a:latin typeface="Times New Roman" pitchFamily="18" charset="0"/>
                <a:cs typeface="Times New Roman" pitchFamily="18" charset="0"/>
              </a:rPr>
              <a:t>Dikey</a:t>
            </a:r>
            <a:r>
              <a:rPr lang="tr-TR" u="sng">
                <a:solidFill>
                  <a:srgbClr val="C00000"/>
                </a:solidFill>
                <a:latin typeface="Times New Roman" pitchFamily="18" charset="0"/>
                <a:cs typeface="Times New Roman" pitchFamily="18" charset="0"/>
              </a:rPr>
              <a:t> Hareketler:</a:t>
            </a:r>
          </a:p>
        </p:txBody>
      </p:sp>
      <p:graphicFrame>
        <p:nvGraphicFramePr>
          <p:cNvPr id="5" name="Tablo 2"/>
          <p:cNvGraphicFramePr>
            <a:graphicFrameLocks noGrp="1"/>
          </p:cNvGraphicFramePr>
          <p:nvPr/>
        </p:nvGraphicFramePr>
        <p:xfrm>
          <a:off x="571472" y="1142984"/>
          <a:ext cx="6912768" cy="4660902"/>
        </p:xfrm>
        <a:graphic>
          <a:graphicData uri="http://schemas.openxmlformats.org/drawingml/2006/table">
            <a:tbl>
              <a:tblPr>
                <a:tableStyleId>{08FB837D-C827-4EFA-A057-4D05807E0F7C}</a:tableStyleId>
              </a:tblPr>
              <a:tblGrid>
                <a:gridCol w="1703817"/>
                <a:gridCol w="2258172"/>
                <a:gridCol w="2950779"/>
              </a:tblGrid>
              <a:tr h="432048">
                <a:tc>
                  <a:txBody>
                    <a:bodyPr/>
                    <a:lstStyle/>
                    <a:p>
                      <a:pPr algn="ctr">
                        <a:spcAft>
                          <a:spcPts val="0"/>
                        </a:spcAft>
                      </a:pPr>
                      <a:r>
                        <a:rPr lang="tr-TR" sz="1600" b="1" dirty="0" smtClean="0">
                          <a:effectLst/>
                        </a:rPr>
                        <a:t>ANLAMI</a:t>
                      </a:r>
                      <a:endParaRPr lang="tr-TR" sz="1600" b="1" dirty="0">
                        <a:effectLst/>
                        <a:latin typeface="Times New Roman" panose="02020603050405020304" pitchFamily="18" charset="0"/>
                        <a:ea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r>
                        <a:rPr lang="tr-TR" sz="1600" b="1" dirty="0" smtClean="0">
                          <a:effectLst/>
                        </a:rPr>
                        <a:t>TARİFİ</a:t>
                      </a:r>
                      <a:endParaRPr lang="tr-TR" sz="1600" b="1" dirty="0">
                        <a:effectLst/>
                        <a:latin typeface="Times New Roman" panose="02020603050405020304" pitchFamily="18" charset="0"/>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r>
                        <a:rPr lang="tr-TR" sz="1600" b="1" dirty="0" smtClean="0">
                          <a:effectLst/>
                        </a:rPr>
                        <a:t>ŞEKİL</a:t>
                      </a:r>
                      <a:endParaRPr lang="tr-TR" sz="1600" b="1" dirty="0">
                        <a:effectLst/>
                        <a:latin typeface="Times New Roman" panose="02020603050405020304" pitchFamily="18" charset="0"/>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284662">
                <a:tc>
                  <a:txBody>
                    <a:bodyPr/>
                    <a:lstStyle/>
                    <a:p>
                      <a:pPr algn="ctr">
                        <a:spcAft>
                          <a:spcPts val="0"/>
                        </a:spcAft>
                      </a:pPr>
                      <a:r>
                        <a:rPr lang="tr-TR" sz="1400" b="1" u="sng" kern="1200" dirty="0" smtClean="0">
                          <a:solidFill>
                            <a:schemeClr val="dk1"/>
                          </a:solidFill>
                          <a:effectLst/>
                          <a:latin typeface="+mn-lt"/>
                          <a:ea typeface="+mn-ea"/>
                          <a:cs typeface="+mn-cs"/>
                        </a:rPr>
                        <a:t>KALDIR</a:t>
                      </a:r>
                      <a:endParaRPr lang="tr-TR" sz="1400" b="1" u="sng" dirty="0">
                        <a:effectLst/>
                        <a:latin typeface="Times New Roman" panose="02020603050405020304" pitchFamily="18" charset="0"/>
                        <a:ea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r>
                        <a:rPr lang="tr-TR" sz="1400" dirty="0" smtClean="0">
                          <a:effectLst/>
                          <a:latin typeface="+mn-lt"/>
                          <a:ea typeface="Times New Roman" panose="02020603050405020304" pitchFamily="18" charset="0"/>
                        </a:rPr>
                        <a:t>Sağ kol avuç içi öne bakacak şekilde yukarı kalkıkken yavaşça daire çizer</a:t>
                      </a:r>
                      <a:endParaRPr lang="tr-TR" sz="1300" b="1" dirty="0">
                        <a:effectLst/>
                        <a:latin typeface="+mn-lt"/>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endParaRPr>
                    </a:p>
                  </a:txBody>
                  <a:tcPr marL="44450" marR="4445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372885">
                <a:tc>
                  <a:txBody>
                    <a:bodyPr/>
                    <a:lstStyle/>
                    <a:p>
                      <a:pPr algn="ctr">
                        <a:spcAft>
                          <a:spcPts val="0"/>
                        </a:spcAft>
                      </a:pPr>
                      <a:r>
                        <a:rPr lang="tr-TR" sz="1400" b="1" u="sng" dirty="0" smtClean="0">
                          <a:effectLst/>
                          <a:latin typeface="+mn-lt"/>
                          <a:ea typeface="Times New Roman" panose="02020603050405020304" pitchFamily="18" charset="0"/>
                        </a:rPr>
                        <a:t>İNDİR</a:t>
                      </a:r>
                      <a:endParaRPr lang="tr-TR" sz="1400" b="1" u="sng" dirty="0">
                        <a:effectLst/>
                        <a:latin typeface="+mn-lt"/>
                        <a:ea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r>
                        <a:rPr lang="tr-TR" sz="1400" dirty="0" smtClean="0">
                          <a:effectLst/>
                          <a:latin typeface="+mn-lt"/>
                          <a:ea typeface="Times New Roman" panose="02020603050405020304" pitchFamily="18" charset="0"/>
                        </a:rPr>
                        <a:t>Sağ kol avuç içi içeri bakacak şekilde yere doğru indirilmişken yavaşça daire çizer</a:t>
                      </a:r>
                      <a:endParaRPr lang="tr-TR" sz="1300" b="1" dirty="0">
                        <a:effectLst/>
                        <a:latin typeface="+mn-lt"/>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endParaRPr>
                    </a:p>
                  </a:txBody>
                  <a:tcPr marL="44450" marR="4445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571307">
                <a:tc>
                  <a:txBody>
                    <a:bodyPr/>
                    <a:lstStyle/>
                    <a:p>
                      <a:pPr algn="ctr">
                        <a:spcAft>
                          <a:spcPts val="0"/>
                        </a:spcAft>
                      </a:pPr>
                      <a:r>
                        <a:rPr lang="tr-TR" sz="1400" b="1" u="sng" kern="1200" dirty="0" smtClean="0">
                          <a:solidFill>
                            <a:schemeClr val="dk1"/>
                          </a:solidFill>
                          <a:effectLst/>
                          <a:latin typeface="+mn-lt"/>
                          <a:ea typeface="+mn-ea"/>
                          <a:cs typeface="+mn-cs"/>
                        </a:rPr>
                        <a:t>DÜŞEY MESAFE</a:t>
                      </a:r>
                      <a:endParaRPr lang="tr-TR" sz="1400" b="1" u="sng" dirty="0">
                        <a:effectLst/>
                        <a:latin typeface="Times New Roman" panose="02020603050405020304" pitchFamily="18" charset="0"/>
                        <a:ea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tr-TR" sz="1400" kern="1200" dirty="0" smtClean="0">
                          <a:solidFill>
                            <a:schemeClr val="dk1"/>
                          </a:solidFill>
                          <a:effectLst/>
                          <a:latin typeface="+mn-lt"/>
                          <a:ea typeface="+mn-ea"/>
                          <a:cs typeface="+mn-cs"/>
                        </a:rPr>
                        <a:t>Mesafe her iki elin arasındaki boşlukla ifade edilir</a:t>
                      </a:r>
                      <a:endParaRPr lang="tr-TR" sz="1400" b="1" dirty="0">
                        <a:effectLst/>
                        <a:latin typeface="Times New Roman" panose="02020603050405020304" pitchFamily="18" charset="0"/>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endParaRPr>
                    </a:p>
                  </a:txBody>
                  <a:tcPr marL="44450" marR="4445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pic>
        <p:nvPicPr>
          <p:cNvPr id="71686" name="Resim 1"/>
          <p:cNvPicPr>
            <a:picLocks noChangeAspect="1" noChangeArrowheads="1"/>
          </p:cNvPicPr>
          <p:nvPr/>
        </p:nvPicPr>
        <p:blipFill>
          <a:blip r:embed="rId2" cstate="print"/>
          <a:srcRect/>
          <a:stretch>
            <a:fillRect/>
          </a:stretch>
        </p:blipFill>
        <p:spPr bwMode="auto">
          <a:xfrm>
            <a:off x="5286375" y="1643063"/>
            <a:ext cx="1439863" cy="1171575"/>
          </a:xfrm>
          <a:prstGeom prst="rect">
            <a:avLst/>
          </a:prstGeom>
          <a:noFill/>
          <a:ln w="28575">
            <a:solidFill>
              <a:srgbClr val="000000"/>
            </a:solidFill>
            <a:miter lim="800000"/>
            <a:headEnd/>
            <a:tailEnd/>
          </a:ln>
        </p:spPr>
      </p:pic>
      <p:pic>
        <p:nvPicPr>
          <p:cNvPr id="71687" name="Resim 1"/>
          <p:cNvPicPr>
            <a:picLocks noChangeAspect="1" noChangeArrowheads="1"/>
          </p:cNvPicPr>
          <p:nvPr/>
        </p:nvPicPr>
        <p:blipFill>
          <a:blip r:embed="rId3" cstate="print"/>
          <a:srcRect/>
          <a:stretch>
            <a:fillRect/>
          </a:stretch>
        </p:blipFill>
        <p:spPr bwMode="auto">
          <a:xfrm>
            <a:off x="5286375" y="3000375"/>
            <a:ext cx="1439863" cy="1163638"/>
          </a:xfrm>
          <a:prstGeom prst="rect">
            <a:avLst/>
          </a:prstGeom>
          <a:noFill/>
          <a:ln w="28575">
            <a:solidFill>
              <a:srgbClr val="000000"/>
            </a:solidFill>
            <a:miter lim="800000"/>
            <a:headEnd/>
            <a:tailEnd/>
          </a:ln>
        </p:spPr>
      </p:pic>
      <p:pic>
        <p:nvPicPr>
          <p:cNvPr id="71688" name="Resim 1"/>
          <p:cNvPicPr>
            <a:picLocks noChangeAspect="1" noChangeArrowheads="1"/>
          </p:cNvPicPr>
          <p:nvPr/>
        </p:nvPicPr>
        <p:blipFill>
          <a:blip r:embed="rId4" cstate="print"/>
          <a:srcRect/>
          <a:stretch>
            <a:fillRect/>
          </a:stretch>
        </p:blipFill>
        <p:spPr bwMode="auto">
          <a:xfrm>
            <a:off x="5286375" y="4429125"/>
            <a:ext cx="1439863" cy="1352550"/>
          </a:xfrm>
          <a:prstGeom prst="rect">
            <a:avLst/>
          </a:prstGeom>
          <a:noFill/>
          <a:ln w="28575">
            <a:solidFill>
              <a:srgbClr val="000000"/>
            </a:solidFill>
            <a:miter lim="800000"/>
            <a:headEnd/>
            <a:tailEnd/>
          </a:ln>
        </p:spPr>
      </p:pic>
      <p:sp>
        <p:nvSpPr>
          <p:cNvPr id="71689" name="8 Metin kutusu"/>
          <p:cNvSpPr txBox="1">
            <a:spLocks noChangeArrowheads="1"/>
          </p:cNvSpPr>
          <p:nvPr/>
        </p:nvSpPr>
        <p:spPr bwMode="auto">
          <a:xfrm>
            <a:off x="714375" y="142875"/>
            <a:ext cx="4714875" cy="523875"/>
          </a:xfrm>
          <a:prstGeom prst="rect">
            <a:avLst/>
          </a:prstGeom>
          <a:noFill/>
          <a:ln w="9525">
            <a:noFill/>
            <a:miter lim="800000"/>
            <a:headEnd/>
            <a:tailEnd/>
          </a:ln>
        </p:spPr>
        <p:txBody>
          <a:bodyPr>
            <a:spAutoFit/>
          </a:bodyPr>
          <a:lstStyle/>
          <a:p>
            <a:r>
              <a:rPr lang="tr-TR" sz="2800" b="1">
                <a:solidFill>
                  <a:srgbClr val="FF0000"/>
                </a:solidFill>
                <a:latin typeface="Times New Roman" pitchFamily="18" charset="0"/>
                <a:cs typeface="Times New Roman" pitchFamily="18" charset="0"/>
              </a:rPr>
              <a:t>EL İŞARETLERİ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Slayt Numarası Yer Tutucusu"/>
          <p:cNvSpPr>
            <a:spLocks noGrp="1"/>
          </p:cNvSpPr>
          <p:nvPr>
            <p:ph type="sldNum" sz="quarter" idx="12"/>
          </p:nvPr>
        </p:nvSpPr>
        <p:spPr/>
        <p:txBody>
          <a:bodyPr/>
          <a:lstStyle/>
          <a:p>
            <a:pPr>
              <a:defRPr/>
            </a:pPr>
            <a:fld id="{82F41920-AA07-4283-B443-536BC29A6924}" type="slidenum">
              <a:rPr lang="tr-TR" altLang="en-US"/>
              <a:pPr>
                <a:defRPr/>
              </a:pPr>
              <a:t>37</a:t>
            </a:fld>
            <a:endParaRPr lang="tr-TR" altLang="en-US"/>
          </a:p>
        </p:txBody>
      </p:sp>
      <p:graphicFrame>
        <p:nvGraphicFramePr>
          <p:cNvPr id="4" name="Tablo 2"/>
          <p:cNvGraphicFramePr>
            <a:graphicFrameLocks noGrp="1"/>
          </p:cNvGraphicFramePr>
          <p:nvPr/>
        </p:nvGraphicFramePr>
        <p:xfrm>
          <a:off x="571472" y="1428736"/>
          <a:ext cx="6912768" cy="4660902"/>
        </p:xfrm>
        <a:graphic>
          <a:graphicData uri="http://schemas.openxmlformats.org/drawingml/2006/table">
            <a:tbl>
              <a:tblPr>
                <a:tableStyleId>{08FB837D-C827-4EFA-A057-4D05807E0F7C}</a:tableStyleId>
              </a:tblPr>
              <a:tblGrid>
                <a:gridCol w="1703817"/>
                <a:gridCol w="2258172"/>
                <a:gridCol w="2950779"/>
              </a:tblGrid>
              <a:tr h="432048">
                <a:tc>
                  <a:txBody>
                    <a:bodyPr/>
                    <a:lstStyle/>
                    <a:p>
                      <a:pPr algn="ctr">
                        <a:spcAft>
                          <a:spcPts val="0"/>
                        </a:spcAft>
                      </a:pPr>
                      <a:r>
                        <a:rPr lang="tr-TR" sz="1600" b="1" dirty="0" smtClean="0">
                          <a:effectLst/>
                        </a:rPr>
                        <a:t>ANLAMI</a:t>
                      </a:r>
                      <a:endParaRPr lang="tr-TR" sz="1600" b="1" dirty="0">
                        <a:effectLst/>
                        <a:latin typeface="Times New Roman" panose="02020603050405020304" pitchFamily="18" charset="0"/>
                        <a:ea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r>
                        <a:rPr lang="tr-TR" sz="1600" b="1" dirty="0" smtClean="0">
                          <a:effectLst/>
                        </a:rPr>
                        <a:t>TARİFİ</a:t>
                      </a:r>
                      <a:endParaRPr lang="tr-TR" sz="1600" b="1" dirty="0">
                        <a:effectLst/>
                        <a:latin typeface="Times New Roman" panose="02020603050405020304" pitchFamily="18" charset="0"/>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r>
                        <a:rPr lang="tr-TR" sz="1600" b="1" dirty="0" smtClean="0">
                          <a:effectLst/>
                        </a:rPr>
                        <a:t>ŞEKİL</a:t>
                      </a:r>
                      <a:endParaRPr lang="tr-TR" sz="1600" b="1" dirty="0">
                        <a:effectLst/>
                        <a:latin typeface="Times New Roman" panose="02020603050405020304" pitchFamily="18" charset="0"/>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284662">
                <a:tc>
                  <a:txBody>
                    <a:bodyPr/>
                    <a:lstStyle/>
                    <a:p>
                      <a:pPr algn="ctr">
                        <a:spcAft>
                          <a:spcPts val="0"/>
                        </a:spcAft>
                      </a:pPr>
                      <a:r>
                        <a:rPr lang="tr-TR" sz="1400" b="1" u="sng" dirty="0" smtClean="0">
                          <a:effectLst/>
                          <a:latin typeface="+mn-lt"/>
                          <a:ea typeface="Times New Roman" panose="02020603050405020304" pitchFamily="18" charset="0"/>
                        </a:rPr>
                        <a:t>İLERİ</a:t>
                      </a:r>
                      <a:endParaRPr lang="tr-TR" sz="1400" b="1" u="sng" dirty="0">
                        <a:effectLst/>
                        <a:latin typeface="+mn-lt"/>
                        <a:ea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r>
                        <a:rPr lang="tr-TR" sz="1400" kern="1200" dirty="0" smtClean="0">
                          <a:solidFill>
                            <a:schemeClr val="dk1"/>
                          </a:solidFill>
                          <a:effectLst/>
                          <a:latin typeface="+mn-lt"/>
                          <a:ea typeface="+mn-ea"/>
                          <a:cs typeface="+mn-cs"/>
                        </a:rPr>
                        <a:t>Her iki kol avuç içleri yukarı bakacak şekilde bel hizasında bükülüyken kollar dirsekten kırılarak yukarı hareket eder</a:t>
                      </a:r>
                      <a:endParaRPr lang="tr-TR" sz="1400" b="1" dirty="0">
                        <a:effectLst/>
                        <a:latin typeface="+mn-lt"/>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endParaRPr>
                    </a:p>
                  </a:txBody>
                  <a:tcPr marL="44450" marR="4445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372885">
                <a:tc>
                  <a:txBody>
                    <a:bodyPr/>
                    <a:lstStyle/>
                    <a:p>
                      <a:pPr algn="ctr">
                        <a:spcAft>
                          <a:spcPts val="0"/>
                        </a:spcAft>
                      </a:pPr>
                      <a:r>
                        <a:rPr lang="tr-TR" sz="1600" b="1" u="sng" kern="1200" dirty="0" smtClean="0">
                          <a:solidFill>
                            <a:schemeClr val="dk1"/>
                          </a:solidFill>
                          <a:effectLst/>
                          <a:latin typeface="+mn-lt"/>
                          <a:ea typeface="+mn-ea"/>
                          <a:cs typeface="+mn-cs"/>
                        </a:rPr>
                        <a:t>GERİ</a:t>
                      </a:r>
                      <a:endParaRPr lang="tr-TR" sz="1600" b="1" u="sng" dirty="0">
                        <a:effectLst/>
                        <a:latin typeface="+mn-lt"/>
                        <a:ea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r>
                        <a:rPr lang="tr-TR" sz="1400" kern="1200" dirty="0" smtClean="0">
                          <a:solidFill>
                            <a:schemeClr val="dk1"/>
                          </a:solidFill>
                          <a:effectLst/>
                          <a:latin typeface="+mn-lt"/>
                          <a:ea typeface="+mn-ea"/>
                          <a:cs typeface="+mn-cs"/>
                        </a:rPr>
                        <a:t>Her iki kol avuç içleri aşağı bakacak şekilde göğüs önünde bükülüyken kollar dirsekten kırılarak yavaşça gövdeden uzaklaşır</a:t>
                      </a:r>
                      <a:endParaRPr lang="tr-TR" sz="1400" b="1" dirty="0">
                        <a:effectLst/>
                        <a:latin typeface="+mn-lt"/>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endParaRPr>
                    </a:p>
                  </a:txBody>
                  <a:tcPr marL="44450" marR="4445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1571307">
                <a:tc>
                  <a:txBody>
                    <a:bodyPr/>
                    <a:lstStyle/>
                    <a:p>
                      <a:pPr algn="ctr"/>
                      <a:r>
                        <a:rPr lang="tr-TR" sz="1600" b="1" kern="1200" dirty="0" smtClean="0">
                          <a:solidFill>
                            <a:schemeClr val="dk1"/>
                          </a:solidFill>
                          <a:effectLst/>
                          <a:latin typeface="+mn-lt"/>
                          <a:ea typeface="+mn-ea"/>
                          <a:cs typeface="+mn-cs"/>
                        </a:rPr>
                        <a:t>SAĞ</a:t>
                      </a:r>
                    </a:p>
                    <a:p>
                      <a:pPr algn="ctr"/>
                      <a:r>
                        <a:rPr lang="tr-TR" sz="1600" b="1" kern="1200" dirty="0" smtClean="0">
                          <a:solidFill>
                            <a:schemeClr val="dk1"/>
                          </a:solidFill>
                          <a:effectLst/>
                          <a:latin typeface="+mn-lt"/>
                          <a:ea typeface="+mn-ea"/>
                          <a:cs typeface="+mn-cs"/>
                        </a:rPr>
                        <a:t>İşaretçinin sağı*</a:t>
                      </a:r>
                      <a:endParaRPr lang="tr-TR" sz="1600" b="1" u="sng" dirty="0">
                        <a:effectLst/>
                        <a:latin typeface="Times New Roman" panose="02020603050405020304" pitchFamily="18" charset="0"/>
                        <a:ea typeface="Times New Roman" panose="02020603050405020304" pitchFamily="18" charset="0"/>
                      </a:endParaRPr>
                    </a:p>
                  </a:txBody>
                  <a:tcPr marL="44450" marR="4445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tr-TR" sz="1400" kern="1200" dirty="0" smtClean="0">
                          <a:solidFill>
                            <a:schemeClr val="dk1"/>
                          </a:solidFill>
                          <a:effectLst/>
                          <a:latin typeface="+mn-lt"/>
                          <a:ea typeface="+mn-ea"/>
                          <a:cs typeface="+mn-cs"/>
                        </a:rPr>
                        <a:t>Sağ kol avuç içi yere bakacak şekilde yere paralel sağa uzatılmışken sağa doğru yavaşça küçük hareketler</a:t>
                      </a:r>
                      <a:endParaRPr lang="tr-TR" sz="1400" b="1" dirty="0">
                        <a:effectLst/>
                        <a:latin typeface="Times New Roman" panose="02020603050405020304" pitchFamily="18" charset="0"/>
                        <a:ea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endParaRPr lang="tr-TR" sz="1200" dirty="0">
                        <a:effectLst/>
                        <a:latin typeface="Times New Roman" panose="02020603050405020304" pitchFamily="18" charset="0"/>
                        <a:ea typeface="Times New Roman" panose="02020603050405020304" pitchFamily="18" charset="0"/>
                      </a:endParaRPr>
                    </a:p>
                  </a:txBody>
                  <a:tcPr marL="44450" marR="44450" marT="0" marB="0">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72709" name="5 Dikdörtgen"/>
          <p:cNvSpPr>
            <a:spLocks noChangeArrowheads="1"/>
          </p:cNvSpPr>
          <p:nvPr/>
        </p:nvSpPr>
        <p:spPr bwMode="auto">
          <a:xfrm>
            <a:off x="642938" y="785813"/>
            <a:ext cx="2924175" cy="461962"/>
          </a:xfrm>
          <a:prstGeom prst="rect">
            <a:avLst/>
          </a:prstGeom>
          <a:noFill/>
          <a:ln w="9525">
            <a:noFill/>
            <a:miter lim="800000"/>
            <a:headEnd/>
            <a:tailEnd/>
          </a:ln>
        </p:spPr>
        <p:txBody>
          <a:bodyPr wrap="none">
            <a:spAutoFit/>
          </a:bodyPr>
          <a:lstStyle/>
          <a:p>
            <a:pPr marL="571500" indent="-571500">
              <a:buFont typeface="Wingdings" pitchFamily="2" charset="2"/>
              <a:buChar char="v"/>
            </a:pPr>
            <a:r>
              <a:rPr lang="tr-TR" sz="2400" u="sng">
                <a:solidFill>
                  <a:srgbClr val="C00000"/>
                </a:solidFill>
                <a:latin typeface="Times New Roman" pitchFamily="18" charset="0"/>
                <a:cs typeface="Times New Roman" pitchFamily="18" charset="0"/>
              </a:rPr>
              <a:t>Yatay Hareketler:</a:t>
            </a:r>
          </a:p>
        </p:txBody>
      </p:sp>
      <p:pic>
        <p:nvPicPr>
          <p:cNvPr id="72710" name="Resim 1"/>
          <p:cNvPicPr>
            <a:picLocks noChangeAspect="1" noChangeArrowheads="1"/>
          </p:cNvPicPr>
          <p:nvPr/>
        </p:nvPicPr>
        <p:blipFill>
          <a:blip r:embed="rId2" cstate="print"/>
          <a:srcRect/>
          <a:stretch>
            <a:fillRect/>
          </a:stretch>
        </p:blipFill>
        <p:spPr bwMode="auto">
          <a:xfrm>
            <a:off x="5214938" y="1928813"/>
            <a:ext cx="1584325" cy="1117600"/>
          </a:xfrm>
          <a:prstGeom prst="rect">
            <a:avLst/>
          </a:prstGeom>
          <a:noFill/>
          <a:ln w="28575">
            <a:solidFill>
              <a:srgbClr val="000000"/>
            </a:solidFill>
            <a:miter lim="800000"/>
            <a:headEnd/>
            <a:tailEnd/>
          </a:ln>
        </p:spPr>
      </p:pic>
      <p:pic>
        <p:nvPicPr>
          <p:cNvPr id="72711" name="Resim 1"/>
          <p:cNvPicPr>
            <a:picLocks noChangeAspect="1" noChangeArrowheads="1"/>
          </p:cNvPicPr>
          <p:nvPr/>
        </p:nvPicPr>
        <p:blipFill>
          <a:blip r:embed="rId3" cstate="print"/>
          <a:srcRect/>
          <a:stretch>
            <a:fillRect/>
          </a:stretch>
        </p:blipFill>
        <p:spPr bwMode="auto">
          <a:xfrm>
            <a:off x="5214938" y="3286125"/>
            <a:ext cx="1584325" cy="1219200"/>
          </a:xfrm>
          <a:prstGeom prst="rect">
            <a:avLst/>
          </a:prstGeom>
          <a:noFill/>
          <a:ln w="28575">
            <a:solidFill>
              <a:srgbClr val="000000"/>
            </a:solidFill>
            <a:miter lim="800000"/>
            <a:headEnd/>
            <a:tailEnd/>
          </a:ln>
        </p:spPr>
      </p:pic>
      <p:pic>
        <p:nvPicPr>
          <p:cNvPr id="72712" name="Resim 1"/>
          <p:cNvPicPr>
            <a:picLocks noChangeAspect="1" noChangeArrowheads="1"/>
          </p:cNvPicPr>
          <p:nvPr/>
        </p:nvPicPr>
        <p:blipFill>
          <a:blip r:embed="rId4" cstate="print"/>
          <a:srcRect/>
          <a:stretch>
            <a:fillRect/>
          </a:stretch>
        </p:blipFill>
        <p:spPr bwMode="auto">
          <a:xfrm>
            <a:off x="5214938" y="4643438"/>
            <a:ext cx="1584325" cy="1314450"/>
          </a:xfrm>
          <a:prstGeom prst="rect">
            <a:avLst/>
          </a:prstGeom>
          <a:noFill/>
          <a:ln w="28575">
            <a:solidFill>
              <a:srgbClr val="000000"/>
            </a:solidFill>
            <a:miter lim="800000"/>
            <a:headEnd/>
            <a:tailEnd/>
          </a:ln>
        </p:spPr>
      </p:pic>
      <p:sp>
        <p:nvSpPr>
          <p:cNvPr id="72713" name="8 Metin kutusu"/>
          <p:cNvSpPr txBox="1">
            <a:spLocks noChangeArrowheads="1"/>
          </p:cNvSpPr>
          <p:nvPr/>
        </p:nvSpPr>
        <p:spPr bwMode="auto">
          <a:xfrm>
            <a:off x="714375" y="142875"/>
            <a:ext cx="4714875" cy="523875"/>
          </a:xfrm>
          <a:prstGeom prst="rect">
            <a:avLst/>
          </a:prstGeom>
          <a:noFill/>
          <a:ln w="9525">
            <a:noFill/>
            <a:miter lim="800000"/>
            <a:headEnd/>
            <a:tailEnd/>
          </a:ln>
        </p:spPr>
        <p:txBody>
          <a:bodyPr>
            <a:spAutoFit/>
          </a:bodyPr>
          <a:lstStyle/>
          <a:p>
            <a:r>
              <a:rPr lang="tr-TR" sz="2800" b="1">
                <a:solidFill>
                  <a:srgbClr val="FF0000"/>
                </a:solidFill>
                <a:latin typeface="Times New Roman" pitchFamily="18" charset="0"/>
                <a:cs typeface="Times New Roman" pitchFamily="18" charset="0"/>
              </a:rPr>
              <a:t>EL İŞARETLERİ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1EC2F963-3600-4F95-8DCD-F7054A40F756}" type="slidenum">
              <a:rPr lang="tr-TR" altLang="en-US" smtClean="0"/>
              <a:pPr>
                <a:defRPr/>
              </a:pPr>
              <a:t>38</a:t>
            </a:fld>
            <a:endParaRPr lang="tr-TR" altLang="en-US"/>
          </a:p>
        </p:txBody>
      </p:sp>
      <p:graphicFrame>
        <p:nvGraphicFramePr>
          <p:cNvPr id="4098" name="Object 34"/>
          <p:cNvGraphicFramePr>
            <a:graphicFrameLocks noChangeAspect="1"/>
          </p:cNvGraphicFramePr>
          <p:nvPr/>
        </p:nvGraphicFramePr>
        <p:xfrm>
          <a:off x="357188" y="1214438"/>
          <a:ext cx="3494087" cy="4572000"/>
        </p:xfrm>
        <a:graphic>
          <a:graphicData uri="http://schemas.openxmlformats.org/presentationml/2006/ole">
            <mc:AlternateContent xmlns:mc="http://schemas.openxmlformats.org/markup-compatibility/2006">
              <mc:Choice xmlns:v="urn:schemas-microsoft-com:vml" Requires="v">
                <p:oleObj spid="_x0000_s4113" name="Bit Eşlem Resmi" r:id="rId3" imgW="4382112" imgH="2742857" progId="Paint.Picture">
                  <p:embed/>
                </p:oleObj>
              </mc:Choice>
              <mc:Fallback>
                <p:oleObj name="Bit Eşlem Resmi" r:id="rId3" imgW="4382112" imgH="2742857" progId="Paint.Picture">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1214438"/>
                        <a:ext cx="3494087" cy="4572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Group 41"/>
          <p:cNvGraphicFramePr>
            <a:graphicFrameLocks/>
          </p:cNvGraphicFramePr>
          <p:nvPr/>
        </p:nvGraphicFramePr>
        <p:xfrm>
          <a:off x="4071938" y="1143000"/>
          <a:ext cx="4648200" cy="4699382"/>
        </p:xfrm>
        <a:graphic>
          <a:graphicData uri="http://schemas.openxmlformats.org/drawingml/2006/table">
            <a:tbl>
              <a:tblPr/>
              <a:tblGrid>
                <a:gridCol w="2168795"/>
                <a:gridCol w="2479405"/>
              </a:tblGrid>
              <a:tr h="428628">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20000"/>
                        </a:lnSpc>
                        <a:spcBef>
                          <a:spcPct val="20000"/>
                        </a:spcBef>
                        <a:spcAft>
                          <a:spcPct val="0"/>
                        </a:spcAft>
                        <a:buClrTx/>
                        <a:buSzTx/>
                        <a:buFont typeface="Arial" pitchFamily="34" charset="0"/>
                        <a:buNone/>
                        <a:tabLst/>
                      </a:pPr>
                      <a:r>
                        <a:rPr kumimoji="0" lang="tr-TR" sz="2000" b="1" i="0" u="none" strike="noStrike" cap="none" normalizeH="0" baseline="0" dirty="0" smtClean="0">
                          <a:ln>
                            <a:noFill/>
                          </a:ln>
                          <a:solidFill>
                            <a:schemeClr val="tx1"/>
                          </a:solidFill>
                          <a:effectLst/>
                          <a:latin typeface="Verdana" pitchFamily="34" charset="0"/>
                        </a:rPr>
                        <a:t>YANGIN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0534">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00"/>
                    </a:solidFill>
                  </a:tcPr>
                </a:tc>
                <a:tc>
                  <a:txBody>
                    <a:bodyPr/>
                    <a:lstStyle/>
                    <a:p>
                      <a:pPr marL="0" marR="0" lvl="0" indent="0" algn="l" defTabSz="914400" rtl="0" eaLnBrk="1" fontAlgn="base" latinLnBrk="0" hangingPunct="1">
                        <a:lnSpc>
                          <a:spcPct val="120000"/>
                        </a:lnSpc>
                        <a:spcBef>
                          <a:spcPct val="20000"/>
                        </a:spcBef>
                        <a:spcAft>
                          <a:spcPct val="0"/>
                        </a:spcAft>
                        <a:buClrTx/>
                        <a:buSzTx/>
                        <a:buFont typeface="Arial" pitchFamily="34" charset="0"/>
                        <a:buNone/>
                        <a:tabLst/>
                      </a:pPr>
                      <a:r>
                        <a:rPr kumimoji="0" lang="tr-TR" sz="2000" b="1" i="0" u="none" strike="noStrike" cap="none" normalizeH="0" baseline="0" smtClean="0">
                          <a:ln>
                            <a:noFill/>
                          </a:ln>
                          <a:solidFill>
                            <a:schemeClr val="tx1"/>
                          </a:solidFill>
                          <a:effectLst/>
                          <a:latin typeface="Verdana" pitchFamily="34" charset="0"/>
                        </a:rPr>
                        <a:t>SU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9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914400" rtl="0" eaLnBrk="1" fontAlgn="base" latinLnBrk="0" hangingPunct="1">
                        <a:lnSpc>
                          <a:spcPct val="120000"/>
                        </a:lnSpc>
                        <a:spcBef>
                          <a:spcPct val="20000"/>
                        </a:spcBef>
                        <a:spcAft>
                          <a:spcPct val="0"/>
                        </a:spcAft>
                        <a:buClrTx/>
                        <a:buSzTx/>
                        <a:buFont typeface="Arial" pitchFamily="34" charset="0"/>
                        <a:buNone/>
                        <a:tabLst/>
                      </a:pPr>
                      <a:r>
                        <a:rPr kumimoji="0" lang="tr-TR" sz="2000" b="1" i="0" u="none" strike="noStrike" cap="none" normalizeH="0" baseline="0" dirty="0" smtClean="0">
                          <a:ln>
                            <a:noFill/>
                          </a:ln>
                          <a:solidFill>
                            <a:schemeClr val="tx1"/>
                          </a:solidFill>
                          <a:effectLst/>
                          <a:latin typeface="Verdana" pitchFamily="34" charset="0"/>
                        </a:rPr>
                        <a:t>BASINÇLI HAVA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096">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20000"/>
                        </a:lnSpc>
                        <a:spcBef>
                          <a:spcPct val="20000"/>
                        </a:spcBef>
                        <a:spcAft>
                          <a:spcPct val="0"/>
                        </a:spcAft>
                        <a:buClrTx/>
                        <a:buSzTx/>
                        <a:buFont typeface="Arial" pitchFamily="34" charset="0"/>
                        <a:buNone/>
                        <a:tabLst/>
                      </a:pPr>
                      <a:r>
                        <a:rPr kumimoji="0" lang="tr-TR" sz="2000" b="1" i="0" u="none" strike="noStrike" cap="none" normalizeH="0" baseline="0" dirty="0" smtClean="0">
                          <a:ln>
                            <a:noFill/>
                          </a:ln>
                          <a:solidFill>
                            <a:schemeClr val="tx1"/>
                          </a:solidFill>
                          <a:effectLst/>
                          <a:latin typeface="Verdana" pitchFamily="34" charset="0"/>
                        </a:rPr>
                        <a:t>BUHAR – HAVA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69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20000"/>
                        </a:lnSpc>
                        <a:spcBef>
                          <a:spcPct val="20000"/>
                        </a:spcBef>
                        <a:spcAft>
                          <a:spcPct val="0"/>
                        </a:spcAft>
                        <a:buClrTx/>
                        <a:buSzTx/>
                        <a:buFont typeface="Arial" pitchFamily="34" charset="0"/>
                        <a:buNone/>
                        <a:tabLst/>
                      </a:pPr>
                      <a:r>
                        <a:rPr kumimoji="0" lang="tr-TR" sz="2000" b="1" i="0" u="none" strike="noStrike" cap="none" normalizeH="0" baseline="0" smtClean="0">
                          <a:ln>
                            <a:noFill/>
                          </a:ln>
                          <a:solidFill>
                            <a:schemeClr val="tx1"/>
                          </a:solidFill>
                          <a:effectLst/>
                          <a:latin typeface="Verdana" pitchFamily="34" charset="0"/>
                        </a:rPr>
                        <a:t>ASİT-ALKALİ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102">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3300"/>
                    </a:solidFill>
                  </a:tcPr>
                </a:tc>
                <a:tc>
                  <a:txBody>
                    <a:bodyPr/>
                    <a:lstStyle/>
                    <a:p>
                      <a:pPr marL="0" marR="0" lvl="0" indent="0" algn="l" defTabSz="914400" rtl="0" eaLnBrk="1" fontAlgn="base" latinLnBrk="0" hangingPunct="1">
                        <a:lnSpc>
                          <a:spcPct val="120000"/>
                        </a:lnSpc>
                        <a:spcBef>
                          <a:spcPct val="20000"/>
                        </a:spcBef>
                        <a:spcAft>
                          <a:spcPct val="0"/>
                        </a:spcAft>
                        <a:buClrTx/>
                        <a:buSzTx/>
                        <a:buFont typeface="Arial" pitchFamily="34" charset="0"/>
                        <a:buNone/>
                        <a:tabLst/>
                      </a:pPr>
                      <a:r>
                        <a:rPr kumimoji="0" lang="tr-TR" sz="2000" b="1" i="0" u="none" strike="noStrike" cap="none" normalizeH="0" baseline="0" smtClean="0">
                          <a:ln>
                            <a:noFill/>
                          </a:ln>
                          <a:solidFill>
                            <a:schemeClr val="tx1"/>
                          </a:solidFill>
                          <a:effectLst/>
                          <a:latin typeface="Verdana" pitchFamily="34" charset="0"/>
                        </a:rPr>
                        <a:t>YAĞLAR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56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8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20000"/>
                        </a:lnSpc>
                        <a:spcBef>
                          <a:spcPct val="20000"/>
                        </a:spcBef>
                        <a:spcAft>
                          <a:spcPct val="0"/>
                        </a:spcAft>
                        <a:buClrTx/>
                        <a:buSzTx/>
                        <a:buFont typeface="Arial" pitchFamily="34" charset="0"/>
                        <a:buNone/>
                        <a:tabLst/>
                      </a:pPr>
                      <a:r>
                        <a:rPr kumimoji="0" lang="tr-TR" sz="2000" b="1" i="0" u="none" strike="noStrike" cap="none" normalizeH="0" baseline="0" smtClean="0">
                          <a:ln>
                            <a:noFill/>
                          </a:ln>
                          <a:solidFill>
                            <a:schemeClr val="tx1"/>
                          </a:solidFill>
                          <a:effectLst/>
                          <a:latin typeface="Verdana" pitchFamily="34" charset="0"/>
                        </a:rPr>
                        <a:t>GAZ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072">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ct val="20000"/>
                        </a:spcBef>
                        <a:spcAft>
                          <a:spcPct val="0"/>
                        </a:spcAft>
                        <a:buClrTx/>
                        <a:buSzTx/>
                        <a:buFont typeface="Arial" pitchFamily="34" charset="0"/>
                        <a:buNone/>
                        <a:tabLst/>
                      </a:pPr>
                      <a:r>
                        <a:rPr kumimoji="0" lang="tr-TR" sz="2000" b="1" i="0" u="none" strike="noStrike" cap="none" normalizeH="0" baseline="0" smtClean="0">
                          <a:ln>
                            <a:noFill/>
                          </a:ln>
                          <a:solidFill>
                            <a:schemeClr val="tx1"/>
                          </a:solidFill>
                          <a:effectLst/>
                          <a:latin typeface="Verdana" pitchFamily="34" charset="0"/>
                        </a:rPr>
                        <a:t>AKARYAKIT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40">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tr-TR" sz="2800" b="0" i="0" u="none" strike="noStrike" cap="none" normalizeH="0" baseline="0" dirty="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20000"/>
                        </a:lnSpc>
                        <a:spcBef>
                          <a:spcPct val="20000"/>
                        </a:spcBef>
                        <a:spcAft>
                          <a:spcPct val="0"/>
                        </a:spcAft>
                        <a:buClrTx/>
                        <a:buSzTx/>
                        <a:buFont typeface="Arial" pitchFamily="34" charset="0"/>
                        <a:buNone/>
                        <a:tabLst/>
                      </a:pPr>
                      <a:r>
                        <a:rPr kumimoji="0" lang="tr-TR" sz="2000" b="1" i="0" u="none" strike="noStrike" cap="none" normalizeH="0" baseline="0" dirty="0" smtClean="0">
                          <a:ln>
                            <a:noFill/>
                          </a:ln>
                          <a:solidFill>
                            <a:schemeClr val="tx1"/>
                          </a:solidFill>
                          <a:effectLst/>
                          <a:latin typeface="Verdana" pitchFamily="34" charset="0"/>
                        </a:rPr>
                        <a:t>DİĞER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32" name="4 Metin kutusu"/>
          <p:cNvSpPr txBox="1">
            <a:spLocks noChangeArrowheads="1"/>
          </p:cNvSpPr>
          <p:nvPr/>
        </p:nvSpPr>
        <p:spPr bwMode="auto">
          <a:xfrm>
            <a:off x="500063" y="500063"/>
            <a:ext cx="5494337" cy="523875"/>
          </a:xfrm>
          <a:prstGeom prst="rect">
            <a:avLst/>
          </a:prstGeom>
          <a:noFill/>
          <a:ln w="9525">
            <a:noFill/>
            <a:miter lim="800000"/>
            <a:headEnd/>
            <a:tailEnd/>
          </a:ln>
        </p:spPr>
        <p:txBody>
          <a:bodyPr wrap="none">
            <a:spAutoFit/>
          </a:bodyPr>
          <a:lstStyle/>
          <a:p>
            <a:r>
              <a:rPr lang="tr-TR" sz="2800" b="1">
                <a:solidFill>
                  <a:srgbClr val="FF0000"/>
                </a:solidFill>
              </a:rPr>
              <a:t>BORU HATLARINDA RENKLER</a:t>
            </a:r>
          </a:p>
        </p:txBody>
      </p:sp>
      <p:pic>
        <p:nvPicPr>
          <p:cNvPr id="4135" name="Picture 39" descr="http://www.allianzrisk.com/wp-content/uploads/2009/05/asg-9.jpg"/>
          <p:cNvPicPr>
            <a:picLocks noChangeAspect="1" noChangeArrowheads="1"/>
          </p:cNvPicPr>
          <p:nvPr/>
        </p:nvPicPr>
        <p:blipFill>
          <a:blip r:embed="rId5" cstate="print"/>
          <a:srcRect/>
          <a:stretch>
            <a:fillRect/>
          </a:stretch>
        </p:blipFill>
        <p:spPr bwMode="auto">
          <a:xfrm>
            <a:off x="3923928" y="908720"/>
            <a:ext cx="4824536" cy="38884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3AA723CE-CFF3-4992-9002-5974C5EC6AD9}" type="slidenum">
              <a:rPr lang="tr-TR" altLang="en-US" smtClean="0"/>
              <a:pPr>
                <a:defRPr/>
              </a:pPr>
              <a:t>39</a:t>
            </a:fld>
            <a:endParaRPr lang="tr-TR" altLang="en-US"/>
          </a:p>
        </p:txBody>
      </p:sp>
      <p:pic>
        <p:nvPicPr>
          <p:cNvPr id="73731" name="Picture 2" descr="BORU İŞARET3"/>
          <p:cNvPicPr>
            <a:picLocks noChangeAspect="1" noChangeArrowheads="1"/>
          </p:cNvPicPr>
          <p:nvPr/>
        </p:nvPicPr>
        <p:blipFill>
          <a:blip r:embed="rId2" cstate="print"/>
          <a:srcRect/>
          <a:stretch>
            <a:fillRect/>
          </a:stretch>
        </p:blipFill>
        <p:spPr bwMode="auto">
          <a:xfrm>
            <a:off x="357188" y="1143000"/>
            <a:ext cx="8429625" cy="4857750"/>
          </a:xfrm>
          <a:prstGeom prst="rect">
            <a:avLst/>
          </a:prstGeom>
          <a:noFill/>
          <a:ln w="9525">
            <a:solidFill>
              <a:schemeClr val="tx1"/>
            </a:solidFill>
            <a:miter lim="800000"/>
            <a:headEnd/>
            <a:tailEnd/>
          </a:ln>
        </p:spPr>
      </p:pic>
      <p:sp>
        <p:nvSpPr>
          <p:cNvPr id="73732" name="3 Metin kutusu"/>
          <p:cNvSpPr txBox="1">
            <a:spLocks noChangeArrowheads="1"/>
          </p:cNvSpPr>
          <p:nvPr/>
        </p:nvSpPr>
        <p:spPr bwMode="auto">
          <a:xfrm>
            <a:off x="1500188" y="571500"/>
            <a:ext cx="6646862" cy="523875"/>
          </a:xfrm>
          <a:prstGeom prst="rect">
            <a:avLst/>
          </a:prstGeom>
          <a:noFill/>
          <a:ln w="9525">
            <a:noFill/>
            <a:miter lim="800000"/>
            <a:headEnd/>
            <a:tailEnd/>
          </a:ln>
        </p:spPr>
        <p:txBody>
          <a:bodyPr wrap="none">
            <a:spAutoFit/>
          </a:bodyPr>
          <a:lstStyle/>
          <a:p>
            <a:r>
              <a:rPr lang="tr-TR" sz="2800" b="1">
                <a:solidFill>
                  <a:srgbClr val="C00000"/>
                </a:solidFill>
              </a:rPr>
              <a:t>BORU HATLARINDA TANIMLAMALAR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14313" y="1600199"/>
            <a:ext cx="8678862" cy="2920255"/>
          </a:xfrm>
          <a:noFill/>
        </p:spPr>
        <p:txBody>
          <a:bodyPr/>
          <a:lstStyle/>
          <a:p>
            <a:pPr eaLnBrk="1" hangingPunct="1">
              <a:lnSpc>
                <a:spcPct val="80000"/>
              </a:lnSpc>
              <a:buFontTx/>
              <a:buBlip>
                <a:blip r:embed="rId3"/>
              </a:buBlip>
            </a:pPr>
            <a:r>
              <a:rPr lang="tr-TR" sz="3600" b="1" dirty="0" smtClean="0">
                <a:solidFill>
                  <a:srgbClr val="FF0000"/>
                </a:solidFill>
              </a:rPr>
              <a:t>YASAK İŞARETİ :</a:t>
            </a:r>
            <a:r>
              <a:rPr lang="tr-TR" sz="3600" b="1" dirty="0" smtClean="0"/>
              <a:t> Tehlikeye neden olacak veya tehlikeye maruz bırakacak bir davranışı yasaklayan işaretidir.</a:t>
            </a:r>
          </a:p>
          <a:p>
            <a:pPr eaLnBrk="1" hangingPunct="1">
              <a:lnSpc>
                <a:spcPct val="80000"/>
              </a:lnSpc>
              <a:buFontTx/>
              <a:buBlip>
                <a:blip r:embed="rId3"/>
              </a:buBlip>
            </a:pPr>
            <a:endParaRPr lang="tr-TR" sz="3600" b="1" dirty="0" smtClean="0"/>
          </a:p>
          <a:p>
            <a:pPr eaLnBrk="1" hangingPunct="1">
              <a:lnSpc>
                <a:spcPct val="80000"/>
              </a:lnSpc>
              <a:buFontTx/>
              <a:buBlip>
                <a:blip r:embed="rId3"/>
              </a:buBlip>
            </a:pPr>
            <a:r>
              <a:rPr lang="tr-TR" sz="3600" b="1" dirty="0" smtClean="0">
                <a:solidFill>
                  <a:srgbClr val="FFC000"/>
                </a:solidFill>
              </a:rPr>
              <a:t>UYARI İŞARETİ : </a:t>
            </a:r>
            <a:r>
              <a:rPr lang="tr-TR" sz="3600" b="1" dirty="0" smtClean="0"/>
              <a:t>Bir tehlikeye neden olabilecek veya zarar verecek durum hakkında uyarıda bulunan işaretidir.</a:t>
            </a:r>
          </a:p>
        </p:txBody>
      </p:sp>
      <p:sp>
        <p:nvSpPr>
          <p:cNvPr id="23555" name="WordArt 4"/>
          <p:cNvSpPr>
            <a:spLocks noChangeArrowheads="1" noChangeShapeType="1" noTextEdit="1"/>
          </p:cNvSpPr>
          <p:nvPr/>
        </p:nvSpPr>
        <p:spPr bwMode="auto">
          <a:xfrm>
            <a:off x="1979613" y="549275"/>
            <a:ext cx="6481762" cy="576263"/>
          </a:xfrm>
          <a:prstGeom prst="rect">
            <a:avLst/>
          </a:prstGeom>
        </p:spPr>
        <p:txBody>
          <a:bodyPr wrap="none" fromWordArt="1">
            <a:prstTxWarp prst="textPlain">
              <a:avLst>
                <a:gd name="adj" fmla="val 50000"/>
              </a:avLst>
            </a:prstTxWarp>
          </a:bodyPr>
          <a:lstStyle/>
          <a:p>
            <a:pPr algn="ctr"/>
            <a:r>
              <a:rPr lang="tr-TR" sz="3600" kern="10">
                <a:ln w="19050">
                  <a:solidFill>
                    <a:schemeClr val="bg1"/>
                  </a:solidFill>
                  <a:round/>
                  <a:headEnd/>
                  <a:tailEnd/>
                </a:ln>
                <a:solidFill>
                  <a:srgbClr val="0066CC"/>
                </a:solidFill>
                <a:effectLst>
                  <a:outerShdw dist="35921" dir="2700000" algn="ctr" rotWithShape="0">
                    <a:srgbClr val="990000"/>
                  </a:outerShdw>
                </a:effectLst>
                <a:latin typeface="Impact"/>
              </a:rPr>
              <a:t>GÜVENLİK VE SAĞLIK İŞARETLERİ</a:t>
            </a:r>
          </a:p>
        </p:txBody>
      </p:sp>
      <p:pic>
        <p:nvPicPr>
          <p:cNvPr id="23556" name="Picture 2" descr="C:\Users\Ozlem\Desktop\c-113.png"/>
          <p:cNvPicPr>
            <a:picLocks noChangeAspect="1" noChangeArrowheads="1"/>
          </p:cNvPicPr>
          <p:nvPr/>
        </p:nvPicPr>
        <p:blipFill>
          <a:blip r:embed="rId4" cstate="print"/>
          <a:srcRect/>
          <a:stretch>
            <a:fillRect/>
          </a:stretch>
        </p:blipFill>
        <p:spPr bwMode="auto">
          <a:xfrm>
            <a:off x="323528" y="122766"/>
            <a:ext cx="829295" cy="1455025"/>
          </a:xfrm>
          <a:prstGeom prst="rect">
            <a:avLst/>
          </a:prstGeom>
          <a:noFill/>
          <a:ln w="9525">
            <a:noFill/>
            <a:miter lim="800000"/>
            <a:headEnd/>
            <a:tailEnd/>
          </a:ln>
        </p:spPr>
      </p:pic>
      <p:pic>
        <p:nvPicPr>
          <p:cNvPr id="23557" name="Picture 4" descr="C:\Users\Ozlem\Desktop\c-115.png"/>
          <p:cNvPicPr>
            <a:picLocks noChangeAspect="1" noChangeArrowheads="1"/>
          </p:cNvPicPr>
          <p:nvPr/>
        </p:nvPicPr>
        <p:blipFill>
          <a:blip r:embed="rId5" cstate="print"/>
          <a:srcRect/>
          <a:stretch>
            <a:fillRect/>
          </a:stretch>
        </p:blipFill>
        <p:spPr bwMode="auto">
          <a:xfrm>
            <a:off x="8004747" y="1412776"/>
            <a:ext cx="867882" cy="1525213"/>
          </a:xfrm>
          <a:prstGeom prst="rect">
            <a:avLst/>
          </a:prstGeom>
          <a:noFill/>
          <a:ln w="9525">
            <a:noFill/>
            <a:miter lim="800000"/>
            <a:headEnd/>
            <a:tailEnd/>
          </a:ln>
        </p:spPr>
      </p:pic>
      <p:pic>
        <p:nvPicPr>
          <p:cNvPr id="23558" name="Picture 7" descr="C:\Users\Ozlem\Desktop\c-127.png"/>
          <p:cNvPicPr>
            <a:picLocks noChangeAspect="1" noChangeArrowheads="1"/>
          </p:cNvPicPr>
          <p:nvPr/>
        </p:nvPicPr>
        <p:blipFill>
          <a:blip r:embed="rId6" cstate="print"/>
          <a:srcRect/>
          <a:stretch>
            <a:fillRect/>
          </a:stretch>
        </p:blipFill>
        <p:spPr bwMode="auto">
          <a:xfrm>
            <a:off x="611560" y="5359785"/>
            <a:ext cx="738167" cy="1297445"/>
          </a:xfrm>
          <a:prstGeom prst="rect">
            <a:avLst/>
          </a:prstGeom>
          <a:noFill/>
          <a:ln w="9525">
            <a:noFill/>
            <a:miter lim="800000"/>
            <a:headEnd/>
            <a:tailEnd/>
          </a:ln>
        </p:spPr>
      </p:pic>
      <p:pic>
        <p:nvPicPr>
          <p:cNvPr id="23559" name="Picture 8" descr="C:\Users\Ozlem\Desktop\c-128.png"/>
          <p:cNvPicPr>
            <a:picLocks noChangeAspect="1" noChangeArrowheads="1"/>
          </p:cNvPicPr>
          <p:nvPr/>
        </p:nvPicPr>
        <p:blipFill>
          <a:blip r:embed="rId7" cstate="print"/>
          <a:srcRect/>
          <a:stretch>
            <a:fillRect/>
          </a:stretch>
        </p:blipFill>
        <p:spPr bwMode="auto">
          <a:xfrm>
            <a:off x="7524328" y="5341983"/>
            <a:ext cx="825773" cy="126876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EE67CB0A-205C-43ED-80B8-09DC5A21E641}" type="slidenum">
              <a:rPr lang="tr-TR" altLang="en-US" smtClean="0"/>
              <a:pPr>
                <a:defRPr/>
              </a:pPr>
              <a:t>40</a:t>
            </a:fld>
            <a:endParaRPr lang="tr-TR" altLang="en-US"/>
          </a:p>
        </p:txBody>
      </p:sp>
      <p:graphicFrame>
        <p:nvGraphicFramePr>
          <p:cNvPr id="5122" name="Object 2"/>
          <p:cNvGraphicFramePr>
            <a:graphicFrameLocks noChangeAspect="1"/>
          </p:cNvGraphicFramePr>
          <p:nvPr/>
        </p:nvGraphicFramePr>
        <p:xfrm>
          <a:off x="428625" y="1285875"/>
          <a:ext cx="8158163" cy="4638675"/>
        </p:xfrm>
        <a:graphic>
          <a:graphicData uri="http://schemas.openxmlformats.org/presentationml/2006/ole">
            <mc:AlternateContent xmlns:mc="http://schemas.openxmlformats.org/markup-compatibility/2006">
              <mc:Choice xmlns:v="urn:schemas-microsoft-com:vml" Requires="v">
                <p:oleObj spid="_x0000_s5137" name="Bit Eşlem Resmi" r:id="rId3" imgW="5087060" imgH="5630061" progId="Paint.Picture">
                  <p:embed/>
                </p:oleObj>
              </mc:Choice>
              <mc:Fallback>
                <p:oleObj name="Bit Eşlem Resmi" r:id="rId3" imgW="5087060" imgH="5630061"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285875"/>
                        <a:ext cx="8158163" cy="4638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3 Metin kutusu"/>
          <p:cNvSpPr txBox="1">
            <a:spLocks noChangeArrowheads="1"/>
          </p:cNvSpPr>
          <p:nvPr/>
        </p:nvSpPr>
        <p:spPr bwMode="auto">
          <a:xfrm>
            <a:off x="1500188" y="571500"/>
            <a:ext cx="6646862" cy="523875"/>
          </a:xfrm>
          <a:prstGeom prst="rect">
            <a:avLst/>
          </a:prstGeom>
          <a:noFill/>
          <a:ln w="9525">
            <a:noFill/>
            <a:miter lim="800000"/>
            <a:headEnd/>
            <a:tailEnd/>
          </a:ln>
        </p:spPr>
        <p:txBody>
          <a:bodyPr wrap="none">
            <a:spAutoFit/>
          </a:bodyPr>
          <a:lstStyle/>
          <a:p>
            <a:r>
              <a:rPr lang="tr-TR" sz="2800" b="1">
                <a:solidFill>
                  <a:srgbClr val="C00000"/>
                </a:solidFill>
              </a:rPr>
              <a:t>BORU HATLARINDA TANIMLAMALAR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3F9DD10E-8072-4CB2-8838-17A7ED24FBEE}" type="slidenum">
              <a:rPr lang="tr-TR" altLang="en-US" smtClean="0"/>
              <a:pPr>
                <a:defRPr/>
              </a:pPr>
              <a:t>41</a:t>
            </a:fld>
            <a:endParaRPr lang="tr-TR" altLang="en-US"/>
          </a:p>
        </p:txBody>
      </p:sp>
      <p:sp>
        <p:nvSpPr>
          <p:cNvPr id="74755" name="Text Box 4"/>
          <p:cNvSpPr txBox="1">
            <a:spLocks noChangeArrowheads="1"/>
          </p:cNvSpPr>
          <p:nvPr/>
        </p:nvSpPr>
        <p:spPr bwMode="auto">
          <a:xfrm>
            <a:off x="0" y="228600"/>
            <a:ext cx="9144000" cy="523875"/>
          </a:xfrm>
          <a:prstGeom prst="rect">
            <a:avLst/>
          </a:prstGeom>
          <a:noFill/>
          <a:ln w="9525">
            <a:noFill/>
            <a:miter lim="800000"/>
            <a:headEnd/>
            <a:tailEnd/>
          </a:ln>
        </p:spPr>
        <p:txBody>
          <a:bodyPr>
            <a:spAutoFit/>
          </a:bodyPr>
          <a:lstStyle/>
          <a:p>
            <a:pPr algn="ctr">
              <a:spcBef>
                <a:spcPct val="50000"/>
              </a:spcBef>
            </a:pPr>
            <a:r>
              <a:rPr lang="tr-TR" sz="2800" b="1">
                <a:solidFill>
                  <a:srgbClr val="000066"/>
                </a:solidFill>
                <a:latin typeface="Verdana" pitchFamily="34" charset="0"/>
              </a:rPr>
              <a:t>BARETLERDE RENKLER</a:t>
            </a:r>
          </a:p>
        </p:txBody>
      </p:sp>
      <p:pic>
        <p:nvPicPr>
          <p:cNvPr id="74756" name="Picture 20" descr="BARET01"/>
          <p:cNvPicPr>
            <a:picLocks noChangeAspect="1" noChangeArrowheads="1"/>
          </p:cNvPicPr>
          <p:nvPr/>
        </p:nvPicPr>
        <p:blipFill>
          <a:blip r:embed="rId2" cstate="print">
            <a:lum bright="-18000"/>
          </a:blip>
          <a:srcRect/>
          <a:stretch>
            <a:fillRect/>
          </a:stretch>
        </p:blipFill>
        <p:spPr bwMode="auto">
          <a:xfrm>
            <a:off x="2571750" y="2143125"/>
            <a:ext cx="1190625" cy="1171575"/>
          </a:xfrm>
          <a:prstGeom prst="rect">
            <a:avLst/>
          </a:prstGeom>
          <a:noFill/>
          <a:ln w="9525">
            <a:noFill/>
            <a:miter lim="800000"/>
            <a:headEnd/>
            <a:tailEnd/>
          </a:ln>
        </p:spPr>
      </p:pic>
      <p:pic>
        <p:nvPicPr>
          <p:cNvPr id="74757" name="Picture 16" descr="BARET03"/>
          <p:cNvPicPr>
            <a:picLocks noChangeAspect="1" noChangeArrowheads="1"/>
          </p:cNvPicPr>
          <p:nvPr/>
        </p:nvPicPr>
        <p:blipFill>
          <a:blip r:embed="rId3" cstate="print">
            <a:lum bright="-18000"/>
          </a:blip>
          <a:srcRect/>
          <a:stretch>
            <a:fillRect/>
          </a:stretch>
        </p:blipFill>
        <p:spPr bwMode="auto">
          <a:xfrm>
            <a:off x="4140200" y="2165350"/>
            <a:ext cx="1190625" cy="1171575"/>
          </a:xfrm>
          <a:prstGeom prst="rect">
            <a:avLst/>
          </a:prstGeom>
          <a:noFill/>
          <a:ln w="9525">
            <a:noFill/>
            <a:miter lim="800000"/>
            <a:headEnd/>
            <a:tailEnd/>
          </a:ln>
        </p:spPr>
      </p:pic>
      <p:pic>
        <p:nvPicPr>
          <p:cNvPr id="74758" name="Picture 17" descr="BARET04"/>
          <p:cNvPicPr>
            <a:picLocks noChangeAspect="1" noChangeArrowheads="1"/>
          </p:cNvPicPr>
          <p:nvPr/>
        </p:nvPicPr>
        <p:blipFill>
          <a:blip r:embed="rId4" cstate="print">
            <a:lum bright="-18000"/>
          </a:blip>
          <a:srcRect/>
          <a:stretch>
            <a:fillRect/>
          </a:stretch>
        </p:blipFill>
        <p:spPr bwMode="auto">
          <a:xfrm>
            <a:off x="5572125" y="3357563"/>
            <a:ext cx="1190625" cy="1190625"/>
          </a:xfrm>
          <a:prstGeom prst="rect">
            <a:avLst/>
          </a:prstGeom>
          <a:noFill/>
          <a:ln w="9525">
            <a:noFill/>
            <a:miter lim="800000"/>
            <a:headEnd/>
            <a:tailEnd/>
          </a:ln>
        </p:spPr>
      </p:pic>
      <p:pic>
        <p:nvPicPr>
          <p:cNvPr id="74759" name="Picture 15" descr="BARET02"/>
          <p:cNvPicPr>
            <a:picLocks noChangeAspect="1" noChangeArrowheads="1"/>
          </p:cNvPicPr>
          <p:nvPr/>
        </p:nvPicPr>
        <p:blipFill>
          <a:blip r:embed="rId5" cstate="print">
            <a:lum bright="-18000"/>
          </a:blip>
          <a:srcRect/>
          <a:stretch>
            <a:fillRect/>
          </a:stretch>
        </p:blipFill>
        <p:spPr bwMode="auto">
          <a:xfrm>
            <a:off x="1143000" y="3429000"/>
            <a:ext cx="1190625" cy="1171575"/>
          </a:xfrm>
          <a:prstGeom prst="rect">
            <a:avLst/>
          </a:prstGeom>
          <a:noFill/>
          <a:ln w="9525">
            <a:noFill/>
            <a:miter lim="800000"/>
            <a:headEnd/>
            <a:tailEnd/>
          </a:ln>
        </p:spPr>
      </p:pic>
      <p:pic>
        <p:nvPicPr>
          <p:cNvPr id="74760" name="Picture 19" descr="BARET06"/>
          <p:cNvPicPr>
            <a:picLocks noChangeAspect="1" noChangeArrowheads="1"/>
          </p:cNvPicPr>
          <p:nvPr/>
        </p:nvPicPr>
        <p:blipFill>
          <a:blip r:embed="rId6" cstate="print">
            <a:lum bright="-18000"/>
          </a:blip>
          <a:srcRect/>
          <a:stretch>
            <a:fillRect/>
          </a:stretch>
        </p:blipFill>
        <p:spPr bwMode="auto">
          <a:xfrm>
            <a:off x="2428875" y="4714875"/>
            <a:ext cx="1190625" cy="1190625"/>
          </a:xfrm>
          <a:prstGeom prst="rect">
            <a:avLst/>
          </a:prstGeom>
          <a:noFill/>
          <a:ln w="9525">
            <a:noFill/>
            <a:miter lim="800000"/>
            <a:headEnd/>
            <a:tailEnd/>
          </a:ln>
        </p:spPr>
      </p:pic>
      <p:pic>
        <p:nvPicPr>
          <p:cNvPr id="74761" name="Picture 18" descr="BARET05"/>
          <p:cNvPicPr>
            <a:picLocks noChangeAspect="1" noChangeArrowheads="1"/>
          </p:cNvPicPr>
          <p:nvPr/>
        </p:nvPicPr>
        <p:blipFill>
          <a:blip r:embed="rId7" cstate="print">
            <a:lum bright="-18000"/>
          </a:blip>
          <a:srcRect/>
          <a:stretch>
            <a:fillRect/>
          </a:stretch>
        </p:blipFill>
        <p:spPr bwMode="auto">
          <a:xfrm>
            <a:off x="4286250" y="4714875"/>
            <a:ext cx="1190625" cy="1190625"/>
          </a:xfrm>
          <a:prstGeom prst="rect">
            <a:avLst/>
          </a:prstGeom>
          <a:noFill/>
          <a:ln w="9525">
            <a:noFill/>
            <a:miter lim="800000"/>
            <a:headEnd/>
            <a:tailEnd/>
          </a:ln>
        </p:spPr>
      </p:pic>
      <p:sp>
        <p:nvSpPr>
          <p:cNvPr id="10" name="Rectangle 11"/>
          <p:cNvSpPr>
            <a:spLocks noChangeArrowheads="1"/>
          </p:cNvSpPr>
          <p:nvPr/>
        </p:nvSpPr>
        <p:spPr bwMode="auto">
          <a:xfrm>
            <a:off x="649288" y="2452688"/>
            <a:ext cx="1349375" cy="590550"/>
          </a:xfrm>
          <a:prstGeom prst="rect">
            <a:avLst/>
          </a:prstGeom>
          <a:noFill/>
          <a:ln w="9525">
            <a:solidFill>
              <a:schemeClr val="tx1"/>
            </a:solidFill>
            <a:miter lim="800000"/>
            <a:headEnd/>
            <a:tailEnd/>
          </a:ln>
        </p:spPr>
        <p:txBody>
          <a:bodyPr wrap="none">
            <a:spAutoFit/>
          </a:bodyPr>
          <a:lstStyle/>
          <a:p>
            <a:r>
              <a:rPr lang="tr-TR" sz="1600" b="1">
                <a:latin typeface="Verdana" pitchFamily="34" charset="0"/>
              </a:rPr>
              <a:t>Ustabaşı</a:t>
            </a:r>
          </a:p>
          <a:p>
            <a:r>
              <a:rPr lang="tr-TR" sz="1600" b="1">
                <a:latin typeface="Verdana" pitchFamily="34" charset="0"/>
              </a:rPr>
              <a:t>Teknisyen</a:t>
            </a:r>
          </a:p>
        </p:txBody>
      </p:sp>
      <p:sp>
        <p:nvSpPr>
          <p:cNvPr id="74763" name="Line 12"/>
          <p:cNvSpPr>
            <a:spLocks noChangeShapeType="1"/>
          </p:cNvSpPr>
          <p:nvPr/>
        </p:nvSpPr>
        <p:spPr bwMode="auto">
          <a:xfrm>
            <a:off x="1979613" y="2740025"/>
            <a:ext cx="520700" cy="46038"/>
          </a:xfrm>
          <a:prstGeom prst="line">
            <a:avLst/>
          </a:prstGeom>
          <a:noFill/>
          <a:ln w="9525">
            <a:solidFill>
              <a:schemeClr val="tx1"/>
            </a:solidFill>
            <a:round/>
            <a:headEnd/>
            <a:tailEnd type="triangle" w="med" len="med"/>
          </a:ln>
        </p:spPr>
        <p:txBody>
          <a:bodyPr/>
          <a:lstStyle/>
          <a:p>
            <a:endParaRPr lang="tr-TR"/>
          </a:p>
        </p:txBody>
      </p:sp>
      <p:sp>
        <p:nvSpPr>
          <p:cNvPr id="12" name="Rectangle 9"/>
          <p:cNvSpPr>
            <a:spLocks noChangeArrowheads="1"/>
          </p:cNvSpPr>
          <p:nvPr/>
        </p:nvSpPr>
        <p:spPr bwMode="auto">
          <a:xfrm>
            <a:off x="214313" y="4857750"/>
            <a:ext cx="1568450" cy="590550"/>
          </a:xfrm>
          <a:prstGeom prst="rect">
            <a:avLst/>
          </a:prstGeom>
          <a:noFill/>
          <a:ln w="9525">
            <a:solidFill>
              <a:schemeClr val="tx1"/>
            </a:solidFill>
            <a:miter lim="800000"/>
            <a:headEnd/>
            <a:tailEnd/>
          </a:ln>
        </p:spPr>
        <p:txBody>
          <a:bodyPr wrap="none">
            <a:spAutoFit/>
          </a:bodyPr>
          <a:lstStyle/>
          <a:p>
            <a:r>
              <a:rPr lang="tr-TR" sz="1600" b="1">
                <a:latin typeface="Verdana" pitchFamily="34" charset="0"/>
              </a:rPr>
              <a:t>İş Güvenliği</a:t>
            </a:r>
          </a:p>
          <a:p>
            <a:r>
              <a:rPr lang="tr-TR" sz="1600" b="1">
                <a:latin typeface="Verdana" pitchFamily="34" charset="0"/>
              </a:rPr>
              <a:t>Kalite Kont.</a:t>
            </a:r>
          </a:p>
        </p:txBody>
      </p:sp>
      <p:sp>
        <p:nvSpPr>
          <p:cNvPr id="74765" name="Line 12"/>
          <p:cNvSpPr>
            <a:spLocks noChangeShapeType="1"/>
          </p:cNvSpPr>
          <p:nvPr/>
        </p:nvSpPr>
        <p:spPr bwMode="auto">
          <a:xfrm flipV="1">
            <a:off x="857250" y="4572000"/>
            <a:ext cx="357188" cy="285750"/>
          </a:xfrm>
          <a:prstGeom prst="line">
            <a:avLst/>
          </a:prstGeom>
          <a:noFill/>
          <a:ln w="9525">
            <a:solidFill>
              <a:schemeClr val="tx1"/>
            </a:solidFill>
            <a:round/>
            <a:headEnd/>
            <a:tailEnd type="triangle" w="med" len="med"/>
          </a:ln>
        </p:spPr>
        <p:txBody>
          <a:bodyPr/>
          <a:lstStyle/>
          <a:p>
            <a:endParaRPr lang="tr-TR"/>
          </a:p>
        </p:txBody>
      </p:sp>
      <p:sp>
        <p:nvSpPr>
          <p:cNvPr id="14" name="Rectangle 13"/>
          <p:cNvSpPr>
            <a:spLocks noChangeArrowheads="1"/>
          </p:cNvSpPr>
          <p:nvPr/>
        </p:nvSpPr>
        <p:spPr bwMode="auto">
          <a:xfrm>
            <a:off x="2333625" y="6243637"/>
            <a:ext cx="1403350" cy="346075"/>
          </a:xfrm>
          <a:prstGeom prst="rect">
            <a:avLst/>
          </a:prstGeom>
          <a:noFill/>
          <a:ln w="9525">
            <a:solidFill>
              <a:schemeClr val="tx1"/>
            </a:solidFill>
            <a:miter lim="800000"/>
            <a:headEnd/>
            <a:tailEnd/>
          </a:ln>
        </p:spPr>
        <p:txBody>
          <a:bodyPr wrap="none">
            <a:spAutoFit/>
          </a:bodyPr>
          <a:lstStyle/>
          <a:p>
            <a:pPr algn="r">
              <a:spcBef>
                <a:spcPct val="50000"/>
              </a:spcBef>
            </a:pPr>
            <a:r>
              <a:rPr lang="tr-TR" sz="1600" b="1">
                <a:latin typeface="Verdana" pitchFamily="34" charset="0"/>
              </a:rPr>
              <a:t>Bakımcılar</a:t>
            </a:r>
          </a:p>
        </p:txBody>
      </p:sp>
      <p:sp>
        <p:nvSpPr>
          <p:cNvPr id="74767" name="Line 12"/>
          <p:cNvSpPr>
            <a:spLocks noChangeShapeType="1"/>
          </p:cNvSpPr>
          <p:nvPr/>
        </p:nvSpPr>
        <p:spPr bwMode="auto">
          <a:xfrm flipH="1">
            <a:off x="2660318" y="5931693"/>
            <a:ext cx="311150" cy="285750"/>
          </a:xfrm>
          <a:prstGeom prst="line">
            <a:avLst/>
          </a:prstGeom>
          <a:noFill/>
          <a:ln w="9525">
            <a:solidFill>
              <a:schemeClr val="tx1"/>
            </a:solidFill>
            <a:round/>
            <a:headEnd/>
            <a:tailEnd type="triangle" w="med" len="med"/>
          </a:ln>
        </p:spPr>
        <p:txBody>
          <a:bodyPr/>
          <a:lstStyle/>
          <a:p>
            <a:endParaRPr lang="tr-TR"/>
          </a:p>
        </p:txBody>
      </p:sp>
      <p:sp>
        <p:nvSpPr>
          <p:cNvPr id="16" name="Rectangle 7"/>
          <p:cNvSpPr>
            <a:spLocks noChangeArrowheads="1"/>
          </p:cNvSpPr>
          <p:nvPr/>
        </p:nvSpPr>
        <p:spPr bwMode="auto">
          <a:xfrm>
            <a:off x="5929313" y="5357813"/>
            <a:ext cx="2028825" cy="346075"/>
          </a:xfrm>
          <a:prstGeom prst="rect">
            <a:avLst/>
          </a:prstGeom>
          <a:noFill/>
          <a:ln w="9525">
            <a:solidFill>
              <a:schemeClr val="tx1"/>
            </a:solidFill>
            <a:miter lim="800000"/>
            <a:headEnd/>
            <a:tailEnd/>
          </a:ln>
        </p:spPr>
        <p:txBody>
          <a:bodyPr wrap="none">
            <a:spAutoFit/>
          </a:bodyPr>
          <a:lstStyle/>
          <a:p>
            <a:pPr algn="r"/>
            <a:r>
              <a:rPr lang="tr-TR" sz="1600" b="1">
                <a:latin typeface="Verdana" pitchFamily="34" charset="0"/>
              </a:rPr>
              <a:t>Sağlık Personeli</a:t>
            </a:r>
          </a:p>
        </p:txBody>
      </p:sp>
      <p:sp>
        <p:nvSpPr>
          <p:cNvPr id="17" name="Rectangle 3"/>
          <p:cNvSpPr>
            <a:spLocks noChangeArrowheads="1"/>
          </p:cNvSpPr>
          <p:nvPr/>
        </p:nvSpPr>
        <p:spPr bwMode="auto">
          <a:xfrm>
            <a:off x="7286625" y="3357563"/>
            <a:ext cx="1287463" cy="835025"/>
          </a:xfrm>
          <a:prstGeom prst="rect">
            <a:avLst/>
          </a:prstGeom>
          <a:noFill/>
          <a:ln w="9525">
            <a:solidFill>
              <a:schemeClr val="tx1"/>
            </a:solidFill>
            <a:miter lim="800000"/>
            <a:headEnd/>
            <a:tailEnd/>
          </a:ln>
        </p:spPr>
        <p:txBody>
          <a:bodyPr wrap="none">
            <a:spAutoFit/>
          </a:bodyPr>
          <a:lstStyle/>
          <a:p>
            <a:r>
              <a:rPr lang="tr-TR" sz="1600" b="1">
                <a:latin typeface="Verdana" pitchFamily="34" charset="0"/>
              </a:rPr>
              <a:t>Yönetici </a:t>
            </a:r>
          </a:p>
          <a:p>
            <a:r>
              <a:rPr lang="tr-TR" sz="1600" b="1">
                <a:latin typeface="Verdana" pitchFamily="34" charset="0"/>
              </a:rPr>
              <a:t>Mühendis</a:t>
            </a:r>
          </a:p>
          <a:p>
            <a:r>
              <a:rPr lang="tr-TR" sz="1600" b="1">
                <a:latin typeface="Verdana" pitchFamily="34" charset="0"/>
              </a:rPr>
              <a:t>Misafir</a:t>
            </a:r>
          </a:p>
        </p:txBody>
      </p:sp>
      <p:sp>
        <p:nvSpPr>
          <p:cNvPr id="18" name="Rectangle 5"/>
          <p:cNvSpPr>
            <a:spLocks noChangeArrowheads="1"/>
          </p:cNvSpPr>
          <p:nvPr/>
        </p:nvSpPr>
        <p:spPr bwMode="auto">
          <a:xfrm>
            <a:off x="5857875" y="2071688"/>
            <a:ext cx="714375" cy="346075"/>
          </a:xfrm>
          <a:prstGeom prst="rect">
            <a:avLst/>
          </a:prstGeom>
          <a:noFill/>
          <a:ln w="9525">
            <a:solidFill>
              <a:schemeClr val="tx1"/>
            </a:solidFill>
            <a:miter lim="800000"/>
            <a:headEnd/>
            <a:tailEnd/>
          </a:ln>
        </p:spPr>
        <p:txBody>
          <a:bodyPr>
            <a:spAutoFit/>
          </a:bodyPr>
          <a:lstStyle/>
          <a:p>
            <a:pPr algn="r">
              <a:spcBef>
                <a:spcPct val="50000"/>
              </a:spcBef>
            </a:pPr>
            <a:r>
              <a:rPr lang="tr-TR" sz="1600" b="1">
                <a:latin typeface="Verdana" pitchFamily="34" charset="0"/>
              </a:rPr>
              <a:t>İşçi</a:t>
            </a:r>
          </a:p>
        </p:txBody>
      </p:sp>
      <p:sp>
        <p:nvSpPr>
          <p:cNvPr id="74771" name="Line 12"/>
          <p:cNvSpPr>
            <a:spLocks noChangeShapeType="1"/>
          </p:cNvSpPr>
          <p:nvPr/>
        </p:nvSpPr>
        <p:spPr bwMode="auto">
          <a:xfrm flipH="1">
            <a:off x="5357813" y="2286000"/>
            <a:ext cx="500062" cy="142875"/>
          </a:xfrm>
          <a:prstGeom prst="line">
            <a:avLst/>
          </a:prstGeom>
          <a:noFill/>
          <a:ln w="9525">
            <a:solidFill>
              <a:schemeClr val="tx1"/>
            </a:solidFill>
            <a:round/>
            <a:headEnd/>
            <a:tailEnd type="triangle" w="med" len="med"/>
          </a:ln>
        </p:spPr>
        <p:txBody>
          <a:bodyPr/>
          <a:lstStyle/>
          <a:p>
            <a:endParaRPr lang="tr-TR"/>
          </a:p>
        </p:txBody>
      </p:sp>
      <p:sp>
        <p:nvSpPr>
          <p:cNvPr id="74772" name="Line 12"/>
          <p:cNvSpPr>
            <a:spLocks noChangeShapeType="1"/>
          </p:cNvSpPr>
          <p:nvPr/>
        </p:nvSpPr>
        <p:spPr bwMode="auto">
          <a:xfrm flipH="1">
            <a:off x="5429250" y="5500688"/>
            <a:ext cx="500063" cy="71437"/>
          </a:xfrm>
          <a:prstGeom prst="line">
            <a:avLst/>
          </a:prstGeom>
          <a:noFill/>
          <a:ln w="9525">
            <a:solidFill>
              <a:schemeClr val="tx1"/>
            </a:solidFill>
            <a:round/>
            <a:headEnd/>
            <a:tailEnd type="triangle" w="med" len="med"/>
          </a:ln>
        </p:spPr>
        <p:txBody>
          <a:bodyPr/>
          <a:lstStyle/>
          <a:p>
            <a:endParaRPr lang="tr-TR"/>
          </a:p>
        </p:txBody>
      </p:sp>
      <p:sp>
        <p:nvSpPr>
          <p:cNvPr id="74773" name="Line 12"/>
          <p:cNvSpPr>
            <a:spLocks noChangeShapeType="1"/>
          </p:cNvSpPr>
          <p:nvPr/>
        </p:nvSpPr>
        <p:spPr bwMode="auto">
          <a:xfrm flipH="1">
            <a:off x="6786563" y="3786188"/>
            <a:ext cx="490537" cy="80962"/>
          </a:xfrm>
          <a:prstGeom prst="line">
            <a:avLst/>
          </a:prstGeom>
          <a:noFill/>
          <a:ln w="9525">
            <a:solidFill>
              <a:schemeClr val="tx1"/>
            </a:solidFill>
            <a:round/>
            <a:headEnd/>
            <a:tailEnd type="triangle" w="med" len="med"/>
          </a:ln>
        </p:spPr>
        <p:txBody>
          <a:bodyP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7"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Numarası Yer Tutucusu"/>
          <p:cNvSpPr>
            <a:spLocks noGrp="1"/>
          </p:cNvSpPr>
          <p:nvPr>
            <p:ph type="sldNum" sz="quarter" idx="12"/>
          </p:nvPr>
        </p:nvSpPr>
        <p:spPr/>
        <p:txBody>
          <a:bodyPr/>
          <a:lstStyle/>
          <a:p>
            <a:pPr>
              <a:defRPr/>
            </a:pPr>
            <a:fld id="{A7F87CF3-6CD2-475B-A8FC-5DFEC13BCF61}" type="slidenum">
              <a:rPr lang="tr-TR" altLang="en-US" smtClean="0"/>
              <a:pPr>
                <a:defRPr/>
              </a:pPr>
              <a:t>42</a:t>
            </a:fld>
            <a:endParaRPr lang="tr-TR" altLang="en-US"/>
          </a:p>
        </p:txBody>
      </p:sp>
      <p:sp>
        <p:nvSpPr>
          <p:cNvPr id="76803" name="2 Metin kutusu"/>
          <p:cNvSpPr txBox="1">
            <a:spLocks noChangeArrowheads="1"/>
          </p:cNvSpPr>
          <p:nvPr/>
        </p:nvSpPr>
        <p:spPr bwMode="auto">
          <a:xfrm>
            <a:off x="1428750" y="285750"/>
            <a:ext cx="6919913" cy="708025"/>
          </a:xfrm>
          <a:prstGeom prst="rect">
            <a:avLst/>
          </a:prstGeom>
          <a:noFill/>
          <a:ln w="9525">
            <a:noFill/>
            <a:miter lim="800000"/>
            <a:headEnd/>
            <a:tailEnd/>
          </a:ln>
        </p:spPr>
        <p:txBody>
          <a:bodyPr wrap="none">
            <a:spAutoFit/>
          </a:bodyPr>
          <a:lstStyle/>
          <a:p>
            <a:r>
              <a:rPr lang="tr-TR" sz="2000" b="1">
                <a:solidFill>
                  <a:srgbClr val="000066"/>
                </a:solidFill>
                <a:latin typeface="Verdana" pitchFamily="34" charset="0"/>
              </a:rPr>
              <a:t>KİMYASAL MADDELERDE TEHLİKE İŞARETLERİ</a:t>
            </a:r>
          </a:p>
          <a:p>
            <a:endParaRPr lang="tr-TR" sz="2000"/>
          </a:p>
        </p:txBody>
      </p:sp>
      <p:grpSp>
        <p:nvGrpSpPr>
          <p:cNvPr id="76804" name="Group 24"/>
          <p:cNvGrpSpPr>
            <a:grpSpLocks/>
          </p:cNvGrpSpPr>
          <p:nvPr/>
        </p:nvGrpSpPr>
        <p:grpSpPr bwMode="auto">
          <a:xfrm>
            <a:off x="857250" y="928688"/>
            <a:ext cx="7577138" cy="4990343"/>
            <a:chOff x="332" y="720"/>
            <a:chExt cx="5189" cy="3389"/>
          </a:xfrm>
        </p:grpSpPr>
        <p:pic>
          <p:nvPicPr>
            <p:cNvPr id="76806" name="Picture 2" descr="AŞINDIRICI1"/>
            <p:cNvPicPr>
              <a:picLocks noChangeAspect="1" noChangeArrowheads="1"/>
            </p:cNvPicPr>
            <p:nvPr/>
          </p:nvPicPr>
          <p:blipFill>
            <a:blip r:embed="rId2" cstate="print"/>
            <a:srcRect/>
            <a:stretch>
              <a:fillRect/>
            </a:stretch>
          </p:blipFill>
          <p:spPr bwMode="auto">
            <a:xfrm>
              <a:off x="3431" y="2473"/>
              <a:ext cx="960" cy="960"/>
            </a:xfrm>
            <a:prstGeom prst="rect">
              <a:avLst/>
            </a:prstGeom>
            <a:noFill/>
            <a:ln w="9525">
              <a:noFill/>
              <a:miter lim="800000"/>
              <a:headEnd/>
              <a:tailEnd/>
            </a:ln>
          </p:spPr>
        </p:pic>
        <p:pic>
          <p:nvPicPr>
            <p:cNvPr id="76807" name="Picture 3" descr="ÇEVREYE1"/>
            <p:cNvPicPr>
              <a:picLocks noChangeAspect="1" noChangeArrowheads="1"/>
            </p:cNvPicPr>
            <p:nvPr/>
          </p:nvPicPr>
          <p:blipFill>
            <a:blip r:embed="rId3" cstate="print"/>
            <a:srcRect/>
            <a:stretch>
              <a:fillRect/>
            </a:stretch>
          </p:blipFill>
          <p:spPr bwMode="auto">
            <a:xfrm>
              <a:off x="4513" y="2468"/>
              <a:ext cx="960" cy="960"/>
            </a:xfrm>
            <a:prstGeom prst="rect">
              <a:avLst/>
            </a:prstGeom>
            <a:noFill/>
            <a:ln w="9525">
              <a:noFill/>
              <a:miter lim="800000"/>
              <a:headEnd/>
              <a:tailEnd/>
            </a:ln>
          </p:spPr>
        </p:pic>
        <p:pic>
          <p:nvPicPr>
            <p:cNvPr id="76808" name="Picture 4" descr="OKSİTLEYİCİ1"/>
            <p:cNvPicPr>
              <a:picLocks noChangeAspect="1" noChangeArrowheads="1"/>
            </p:cNvPicPr>
            <p:nvPr/>
          </p:nvPicPr>
          <p:blipFill>
            <a:blip r:embed="rId4" cstate="print"/>
            <a:srcRect/>
            <a:stretch>
              <a:fillRect/>
            </a:stretch>
          </p:blipFill>
          <p:spPr bwMode="auto">
            <a:xfrm>
              <a:off x="4512" y="1104"/>
              <a:ext cx="960" cy="960"/>
            </a:xfrm>
            <a:prstGeom prst="rect">
              <a:avLst/>
            </a:prstGeom>
            <a:noFill/>
            <a:ln w="9525">
              <a:noFill/>
              <a:miter lim="800000"/>
              <a:headEnd/>
              <a:tailEnd/>
            </a:ln>
          </p:spPr>
        </p:pic>
        <p:pic>
          <p:nvPicPr>
            <p:cNvPr id="76809" name="Picture 5" descr="PATLAYICI1"/>
            <p:cNvPicPr>
              <a:picLocks noChangeAspect="1" noChangeArrowheads="1"/>
            </p:cNvPicPr>
            <p:nvPr/>
          </p:nvPicPr>
          <p:blipFill>
            <a:blip r:embed="rId5" cstate="print"/>
            <a:srcRect/>
            <a:stretch>
              <a:fillRect/>
            </a:stretch>
          </p:blipFill>
          <p:spPr bwMode="auto">
            <a:xfrm>
              <a:off x="339" y="1207"/>
              <a:ext cx="960" cy="960"/>
            </a:xfrm>
            <a:prstGeom prst="rect">
              <a:avLst/>
            </a:prstGeom>
            <a:noFill/>
            <a:ln w="9525">
              <a:noFill/>
              <a:miter lim="800000"/>
              <a:headEnd/>
              <a:tailEnd/>
            </a:ln>
          </p:spPr>
        </p:pic>
        <p:pic>
          <p:nvPicPr>
            <p:cNvPr id="76810" name="Picture 6" descr="TOKSİK1"/>
            <p:cNvPicPr>
              <a:picLocks noChangeAspect="1" noChangeArrowheads="1"/>
            </p:cNvPicPr>
            <p:nvPr/>
          </p:nvPicPr>
          <p:blipFill>
            <a:blip r:embed="rId6" cstate="print"/>
            <a:srcRect/>
            <a:stretch>
              <a:fillRect/>
            </a:stretch>
          </p:blipFill>
          <p:spPr bwMode="auto">
            <a:xfrm>
              <a:off x="1710" y="1158"/>
              <a:ext cx="960" cy="960"/>
            </a:xfrm>
            <a:prstGeom prst="rect">
              <a:avLst/>
            </a:prstGeom>
            <a:noFill/>
            <a:ln w="9525">
              <a:noFill/>
              <a:miter lim="800000"/>
              <a:headEnd/>
              <a:tailEnd/>
            </a:ln>
          </p:spPr>
        </p:pic>
        <p:pic>
          <p:nvPicPr>
            <p:cNvPr id="76811" name="Picture 7" descr="YANICI1"/>
            <p:cNvPicPr>
              <a:picLocks noChangeAspect="1" noChangeArrowheads="1"/>
            </p:cNvPicPr>
            <p:nvPr/>
          </p:nvPicPr>
          <p:blipFill>
            <a:blip r:embed="rId7" cstate="print"/>
            <a:srcRect/>
            <a:stretch>
              <a:fillRect/>
            </a:stretch>
          </p:blipFill>
          <p:spPr bwMode="auto">
            <a:xfrm>
              <a:off x="3031" y="1158"/>
              <a:ext cx="960" cy="960"/>
            </a:xfrm>
            <a:prstGeom prst="rect">
              <a:avLst/>
            </a:prstGeom>
            <a:noFill/>
            <a:ln w="9525">
              <a:noFill/>
              <a:miter lim="800000"/>
              <a:headEnd/>
              <a:tailEnd/>
            </a:ln>
          </p:spPr>
        </p:pic>
        <p:pic>
          <p:nvPicPr>
            <p:cNvPr id="76812" name="Picture 8" descr="ZARARLI1"/>
            <p:cNvPicPr>
              <a:picLocks noChangeAspect="1" noChangeArrowheads="1"/>
            </p:cNvPicPr>
            <p:nvPr/>
          </p:nvPicPr>
          <p:blipFill>
            <a:blip r:embed="rId8" cstate="print"/>
            <a:srcRect/>
            <a:stretch>
              <a:fillRect/>
            </a:stretch>
          </p:blipFill>
          <p:spPr bwMode="auto">
            <a:xfrm>
              <a:off x="332" y="2478"/>
              <a:ext cx="960" cy="960"/>
            </a:xfrm>
            <a:prstGeom prst="rect">
              <a:avLst/>
            </a:prstGeom>
            <a:noFill/>
            <a:ln w="9525">
              <a:noFill/>
              <a:miter lim="800000"/>
              <a:headEnd/>
              <a:tailEnd/>
            </a:ln>
          </p:spPr>
        </p:pic>
        <p:pic>
          <p:nvPicPr>
            <p:cNvPr id="76813" name="Picture 9" descr="ZARARLI1"/>
            <p:cNvPicPr>
              <a:picLocks noChangeAspect="1" noChangeArrowheads="1"/>
            </p:cNvPicPr>
            <p:nvPr/>
          </p:nvPicPr>
          <p:blipFill>
            <a:blip r:embed="rId8" cstate="print"/>
            <a:srcRect/>
            <a:stretch>
              <a:fillRect/>
            </a:stretch>
          </p:blipFill>
          <p:spPr bwMode="auto">
            <a:xfrm>
              <a:off x="2313" y="2473"/>
              <a:ext cx="960" cy="960"/>
            </a:xfrm>
            <a:prstGeom prst="rect">
              <a:avLst/>
            </a:prstGeom>
            <a:noFill/>
            <a:ln w="9525">
              <a:noFill/>
              <a:miter lim="800000"/>
              <a:headEnd/>
              <a:tailEnd/>
            </a:ln>
          </p:spPr>
        </p:pic>
        <p:sp>
          <p:nvSpPr>
            <p:cNvPr id="76814" name="Text Box 10"/>
            <p:cNvSpPr txBox="1">
              <a:spLocks noChangeArrowheads="1"/>
            </p:cNvSpPr>
            <p:nvPr/>
          </p:nvSpPr>
          <p:spPr bwMode="auto">
            <a:xfrm>
              <a:off x="339" y="2181"/>
              <a:ext cx="960" cy="212"/>
            </a:xfrm>
            <a:prstGeom prst="rect">
              <a:avLst/>
            </a:prstGeom>
            <a:noFill/>
            <a:ln w="9525">
              <a:noFill/>
              <a:miter lim="800000"/>
              <a:headEnd/>
              <a:tailEnd/>
            </a:ln>
          </p:spPr>
          <p:txBody>
            <a:bodyPr>
              <a:spAutoFit/>
            </a:bodyPr>
            <a:lstStyle/>
            <a:p>
              <a:pPr>
                <a:spcBef>
                  <a:spcPct val="50000"/>
                </a:spcBef>
              </a:pPr>
              <a:r>
                <a:rPr lang="tr-TR" sz="1600">
                  <a:latin typeface="Trebuchet MS" pitchFamily="34" charset="0"/>
                </a:rPr>
                <a:t>1-PATLAYICI</a:t>
              </a:r>
              <a:endParaRPr lang="en-US" sz="1600">
                <a:latin typeface="Trebuchet MS" pitchFamily="34" charset="0"/>
              </a:endParaRPr>
            </a:p>
          </p:txBody>
        </p:sp>
        <p:sp>
          <p:nvSpPr>
            <p:cNvPr id="76815" name="Text Box 11"/>
            <p:cNvSpPr txBox="1">
              <a:spLocks noChangeArrowheads="1"/>
            </p:cNvSpPr>
            <p:nvPr/>
          </p:nvSpPr>
          <p:spPr bwMode="auto">
            <a:xfrm>
              <a:off x="1680" y="2112"/>
              <a:ext cx="960" cy="212"/>
            </a:xfrm>
            <a:prstGeom prst="rect">
              <a:avLst/>
            </a:prstGeom>
            <a:noFill/>
            <a:ln w="9525">
              <a:noFill/>
              <a:miter lim="800000"/>
              <a:headEnd/>
              <a:tailEnd/>
            </a:ln>
          </p:spPr>
          <p:txBody>
            <a:bodyPr>
              <a:spAutoFit/>
            </a:bodyPr>
            <a:lstStyle/>
            <a:p>
              <a:pPr>
                <a:spcBef>
                  <a:spcPct val="50000"/>
                </a:spcBef>
              </a:pPr>
              <a:r>
                <a:rPr lang="tr-TR" sz="1600">
                  <a:latin typeface="Trebuchet MS" pitchFamily="34" charset="0"/>
                </a:rPr>
                <a:t>2-TOKSİK</a:t>
              </a:r>
              <a:endParaRPr lang="en-US" sz="1600">
                <a:latin typeface="Trebuchet MS" pitchFamily="34" charset="0"/>
              </a:endParaRPr>
            </a:p>
          </p:txBody>
        </p:sp>
        <p:sp>
          <p:nvSpPr>
            <p:cNvPr id="76816" name="Text Box 12"/>
            <p:cNvSpPr txBox="1">
              <a:spLocks noChangeArrowheads="1"/>
            </p:cNvSpPr>
            <p:nvPr/>
          </p:nvSpPr>
          <p:spPr bwMode="auto">
            <a:xfrm>
              <a:off x="3072" y="2112"/>
              <a:ext cx="960" cy="212"/>
            </a:xfrm>
            <a:prstGeom prst="rect">
              <a:avLst/>
            </a:prstGeom>
            <a:noFill/>
            <a:ln w="9525">
              <a:noFill/>
              <a:miter lim="800000"/>
              <a:headEnd/>
              <a:tailEnd/>
            </a:ln>
          </p:spPr>
          <p:txBody>
            <a:bodyPr>
              <a:spAutoFit/>
            </a:bodyPr>
            <a:lstStyle/>
            <a:p>
              <a:pPr>
                <a:spcBef>
                  <a:spcPct val="50000"/>
                </a:spcBef>
              </a:pPr>
              <a:r>
                <a:rPr lang="tr-TR" sz="1600">
                  <a:latin typeface="Trebuchet MS" pitchFamily="34" charset="0"/>
                </a:rPr>
                <a:t>3-PARLAYICI</a:t>
              </a:r>
              <a:endParaRPr lang="en-US" sz="1600">
                <a:latin typeface="Trebuchet MS" pitchFamily="34" charset="0"/>
              </a:endParaRPr>
            </a:p>
          </p:txBody>
        </p:sp>
        <p:sp>
          <p:nvSpPr>
            <p:cNvPr id="76817" name="Text Box 13"/>
            <p:cNvSpPr txBox="1">
              <a:spLocks noChangeArrowheads="1"/>
            </p:cNvSpPr>
            <p:nvPr/>
          </p:nvSpPr>
          <p:spPr bwMode="auto">
            <a:xfrm>
              <a:off x="4512" y="2112"/>
              <a:ext cx="960" cy="212"/>
            </a:xfrm>
            <a:prstGeom prst="rect">
              <a:avLst/>
            </a:prstGeom>
            <a:noFill/>
            <a:ln w="9525">
              <a:noFill/>
              <a:miter lim="800000"/>
              <a:headEnd/>
              <a:tailEnd/>
            </a:ln>
          </p:spPr>
          <p:txBody>
            <a:bodyPr>
              <a:spAutoFit/>
            </a:bodyPr>
            <a:lstStyle/>
            <a:p>
              <a:pPr>
                <a:spcBef>
                  <a:spcPct val="50000"/>
                </a:spcBef>
              </a:pPr>
              <a:r>
                <a:rPr lang="tr-TR" sz="1600">
                  <a:latin typeface="Trebuchet MS" pitchFamily="34" charset="0"/>
                </a:rPr>
                <a:t>4-OKSİTLEYİCİ</a:t>
              </a:r>
              <a:endParaRPr lang="en-US" sz="1600">
                <a:latin typeface="Trebuchet MS" pitchFamily="34" charset="0"/>
              </a:endParaRPr>
            </a:p>
          </p:txBody>
        </p:sp>
        <p:sp>
          <p:nvSpPr>
            <p:cNvPr id="76818" name="Text Box 14"/>
            <p:cNvSpPr txBox="1">
              <a:spLocks noChangeArrowheads="1"/>
            </p:cNvSpPr>
            <p:nvPr/>
          </p:nvSpPr>
          <p:spPr bwMode="auto">
            <a:xfrm>
              <a:off x="339" y="3545"/>
              <a:ext cx="960" cy="564"/>
            </a:xfrm>
            <a:prstGeom prst="rect">
              <a:avLst/>
            </a:prstGeom>
            <a:noFill/>
            <a:ln w="9525">
              <a:noFill/>
              <a:miter lim="800000"/>
              <a:headEnd/>
              <a:tailEnd/>
            </a:ln>
          </p:spPr>
          <p:txBody>
            <a:bodyPr wrap="square">
              <a:spAutoFit/>
            </a:bodyPr>
            <a:lstStyle/>
            <a:p>
              <a:pPr>
                <a:spcBef>
                  <a:spcPct val="50000"/>
                </a:spcBef>
              </a:pPr>
              <a:r>
                <a:rPr lang="tr-TR" sz="1600" dirty="0" smtClean="0">
                  <a:latin typeface="Trebuchet MS" pitchFamily="34" charset="0"/>
                </a:rPr>
                <a:t>5-İRRİTAN (TAHRİŞ EDİCİ)</a:t>
              </a:r>
              <a:endParaRPr lang="en-US" sz="1600" dirty="0">
                <a:latin typeface="Trebuchet MS" pitchFamily="34" charset="0"/>
              </a:endParaRPr>
            </a:p>
          </p:txBody>
        </p:sp>
        <p:sp>
          <p:nvSpPr>
            <p:cNvPr id="76819" name="Text Box 15"/>
            <p:cNvSpPr txBox="1">
              <a:spLocks noChangeArrowheads="1"/>
            </p:cNvSpPr>
            <p:nvPr/>
          </p:nvSpPr>
          <p:spPr bwMode="auto">
            <a:xfrm>
              <a:off x="1296" y="3476"/>
              <a:ext cx="960" cy="374"/>
            </a:xfrm>
            <a:prstGeom prst="rect">
              <a:avLst/>
            </a:prstGeom>
            <a:noFill/>
            <a:ln w="9525">
              <a:noFill/>
              <a:miter lim="800000"/>
              <a:headEnd/>
              <a:tailEnd/>
            </a:ln>
          </p:spPr>
          <p:txBody>
            <a:bodyPr>
              <a:spAutoFit/>
            </a:bodyPr>
            <a:lstStyle/>
            <a:p>
              <a:pPr>
                <a:spcBef>
                  <a:spcPct val="50000"/>
                </a:spcBef>
              </a:pPr>
              <a:r>
                <a:rPr lang="tr-TR" sz="1600">
                  <a:latin typeface="Trebuchet MS" pitchFamily="34" charset="0"/>
                </a:rPr>
                <a:t>6-RADYOAKTİF</a:t>
              </a:r>
              <a:endParaRPr lang="en-US" sz="1600">
                <a:latin typeface="Trebuchet MS" pitchFamily="34" charset="0"/>
              </a:endParaRPr>
            </a:p>
          </p:txBody>
        </p:sp>
        <p:sp>
          <p:nvSpPr>
            <p:cNvPr id="76820" name="Text Box 16"/>
            <p:cNvSpPr txBox="1">
              <a:spLocks noChangeArrowheads="1"/>
            </p:cNvSpPr>
            <p:nvPr/>
          </p:nvSpPr>
          <p:spPr bwMode="auto">
            <a:xfrm>
              <a:off x="2400" y="3476"/>
              <a:ext cx="960" cy="212"/>
            </a:xfrm>
            <a:prstGeom prst="rect">
              <a:avLst/>
            </a:prstGeom>
            <a:noFill/>
            <a:ln w="9525">
              <a:noFill/>
              <a:miter lim="800000"/>
              <a:headEnd/>
              <a:tailEnd/>
            </a:ln>
          </p:spPr>
          <p:txBody>
            <a:bodyPr>
              <a:spAutoFit/>
            </a:bodyPr>
            <a:lstStyle/>
            <a:p>
              <a:pPr>
                <a:spcBef>
                  <a:spcPct val="50000"/>
                </a:spcBef>
              </a:pPr>
              <a:r>
                <a:rPr lang="tr-TR" sz="1600" dirty="0">
                  <a:latin typeface="Trebuchet MS" pitchFamily="34" charset="0"/>
                </a:rPr>
                <a:t>7-ZARARLI</a:t>
              </a:r>
              <a:endParaRPr lang="en-US" sz="1600" dirty="0">
                <a:latin typeface="Trebuchet MS" pitchFamily="34" charset="0"/>
              </a:endParaRPr>
            </a:p>
          </p:txBody>
        </p:sp>
        <p:sp>
          <p:nvSpPr>
            <p:cNvPr id="76821" name="Text Box 17"/>
            <p:cNvSpPr txBox="1">
              <a:spLocks noChangeArrowheads="1"/>
            </p:cNvSpPr>
            <p:nvPr/>
          </p:nvSpPr>
          <p:spPr bwMode="auto">
            <a:xfrm>
              <a:off x="3504" y="3476"/>
              <a:ext cx="960" cy="212"/>
            </a:xfrm>
            <a:prstGeom prst="rect">
              <a:avLst/>
            </a:prstGeom>
            <a:noFill/>
            <a:ln w="9525">
              <a:noFill/>
              <a:miter lim="800000"/>
              <a:headEnd/>
              <a:tailEnd/>
            </a:ln>
          </p:spPr>
          <p:txBody>
            <a:bodyPr>
              <a:spAutoFit/>
            </a:bodyPr>
            <a:lstStyle/>
            <a:p>
              <a:pPr>
                <a:spcBef>
                  <a:spcPct val="50000"/>
                </a:spcBef>
              </a:pPr>
              <a:r>
                <a:rPr lang="tr-TR" sz="1600">
                  <a:latin typeface="Trebuchet MS" pitchFamily="34" charset="0"/>
                </a:rPr>
                <a:t>8-AŞINDIRICI</a:t>
              </a:r>
              <a:endParaRPr lang="en-US" sz="1600">
                <a:latin typeface="Trebuchet MS" pitchFamily="34" charset="0"/>
              </a:endParaRPr>
            </a:p>
          </p:txBody>
        </p:sp>
        <p:sp>
          <p:nvSpPr>
            <p:cNvPr id="76822" name="Text Box 18"/>
            <p:cNvSpPr txBox="1">
              <a:spLocks noChangeArrowheads="1"/>
            </p:cNvSpPr>
            <p:nvPr/>
          </p:nvSpPr>
          <p:spPr bwMode="auto">
            <a:xfrm>
              <a:off x="4561" y="3476"/>
              <a:ext cx="960" cy="212"/>
            </a:xfrm>
            <a:prstGeom prst="rect">
              <a:avLst/>
            </a:prstGeom>
            <a:noFill/>
            <a:ln w="9525">
              <a:noFill/>
              <a:miter lim="800000"/>
              <a:headEnd/>
              <a:tailEnd/>
            </a:ln>
          </p:spPr>
          <p:txBody>
            <a:bodyPr>
              <a:spAutoFit/>
            </a:bodyPr>
            <a:lstStyle/>
            <a:p>
              <a:pPr>
                <a:spcBef>
                  <a:spcPct val="50000"/>
                </a:spcBef>
              </a:pPr>
              <a:r>
                <a:rPr lang="tr-TR" sz="1600">
                  <a:latin typeface="Trebuchet MS" pitchFamily="34" charset="0"/>
                </a:rPr>
                <a:t>9-ÇEVREYE Z.</a:t>
              </a:r>
              <a:endParaRPr lang="en-US" sz="1600">
                <a:latin typeface="Trebuchet MS" pitchFamily="34" charset="0"/>
              </a:endParaRPr>
            </a:p>
          </p:txBody>
        </p:sp>
        <p:sp>
          <p:nvSpPr>
            <p:cNvPr id="76823" name="Text Box 19"/>
            <p:cNvSpPr txBox="1">
              <a:spLocks noChangeArrowheads="1"/>
            </p:cNvSpPr>
            <p:nvPr/>
          </p:nvSpPr>
          <p:spPr bwMode="auto">
            <a:xfrm>
              <a:off x="384" y="720"/>
              <a:ext cx="5040" cy="288"/>
            </a:xfrm>
            <a:prstGeom prst="rect">
              <a:avLst/>
            </a:prstGeom>
            <a:noFill/>
            <a:ln w="9525">
              <a:noFill/>
              <a:miter lim="800000"/>
              <a:headEnd/>
              <a:tailEnd/>
            </a:ln>
          </p:spPr>
          <p:txBody>
            <a:bodyPr>
              <a:spAutoFit/>
            </a:bodyPr>
            <a:lstStyle/>
            <a:p>
              <a:pPr>
                <a:spcBef>
                  <a:spcPct val="50000"/>
                </a:spcBef>
              </a:pPr>
              <a:r>
                <a:rPr lang="tr-TR" sz="2400" b="1">
                  <a:latin typeface="Trebuchet MS" pitchFamily="34" charset="0"/>
                </a:rPr>
                <a:t>TEHLİKELİ KİMYASALLARIN ULUSLARARASI SEMBOLLERİ</a:t>
              </a:r>
              <a:endParaRPr lang="en-US" sz="2400" b="1">
                <a:latin typeface="Trebuchet MS" pitchFamily="34" charset="0"/>
              </a:endParaRPr>
            </a:p>
          </p:txBody>
        </p:sp>
        <p:pic>
          <p:nvPicPr>
            <p:cNvPr id="76825" name="Picture 21" descr="Picture2"/>
            <p:cNvPicPr>
              <a:picLocks noChangeAspect="1" noChangeArrowheads="1"/>
            </p:cNvPicPr>
            <p:nvPr/>
          </p:nvPicPr>
          <p:blipFill>
            <a:blip r:embed="rId9" cstate="print"/>
            <a:srcRect/>
            <a:stretch>
              <a:fillRect/>
            </a:stretch>
          </p:blipFill>
          <p:spPr bwMode="auto">
            <a:xfrm>
              <a:off x="1348" y="2473"/>
              <a:ext cx="905" cy="96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60350"/>
            <a:ext cx="8229600" cy="581025"/>
          </a:xfrm>
        </p:spPr>
        <p:txBody>
          <a:bodyPr>
            <a:normAutofit fontScale="90000"/>
          </a:bodyPr>
          <a:lstStyle/>
          <a:p>
            <a:pPr eaLnBrk="1" fontAlgn="auto" hangingPunct="1">
              <a:spcAft>
                <a:spcPts val="0"/>
              </a:spcAft>
              <a:defRPr/>
            </a:pPr>
            <a:r>
              <a:rPr lang="tr-TR" sz="4800" u="sng" smtClean="0">
                <a:solidFill>
                  <a:srgbClr val="FF0000"/>
                </a:solidFill>
              </a:rPr>
              <a:t>DİKKAT</a:t>
            </a:r>
          </a:p>
        </p:txBody>
      </p:sp>
      <p:sp>
        <p:nvSpPr>
          <p:cNvPr id="81923" name="Rectangle 3"/>
          <p:cNvSpPr>
            <a:spLocks noGrp="1" noChangeArrowheads="1"/>
          </p:cNvSpPr>
          <p:nvPr>
            <p:ph idx="1"/>
          </p:nvPr>
        </p:nvSpPr>
        <p:spPr>
          <a:xfrm>
            <a:off x="0" y="1311275"/>
            <a:ext cx="9144000" cy="4997450"/>
          </a:xfrm>
        </p:spPr>
        <p:txBody>
          <a:bodyPr/>
          <a:lstStyle/>
          <a:p>
            <a:pPr algn="ctr" eaLnBrk="1" hangingPunct="1">
              <a:lnSpc>
                <a:spcPct val="170000"/>
              </a:lnSpc>
              <a:buFont typeface="Wingdings" pitchFamily="2" charset="2"/>
              <a:buNone/>
            </a:pPr>
            <a:r>
              <a:rPr lang="tr-TR" sz="2400" b="1" smtClean="0">
                <a:solidFill>
                  <a:srgbClr val="003300"/>
                </a:solidFill>
              </a:rPr>
              <a:t>İŞ GÜVENLİĞİ ÇALIŞMALARI İŞLETMELERE EK MALİYETLER GETİRMEZ!</a:t>
            </a:r>
          </a:p>
          <a:p>
            <a:pPr algn="ctr" eaLnBrk="1" hangingPunct="1">
              <a:lnSpc>
                <a:spcPct val="170000"/>
              </a:lnSpc>
              <a:buFont typeface="Wingdings" pitchFamily="2" charset="2"/>
              <a:buNone/>
            </a:pPr>
            <a:r>
              <a:rPr lang="tr-TR" sz="2800" b="1" smtClean="0">
                <a:solidFill>
                  <a:srgbClr val="003300"/>
                </a:solidFill>
              </a:rPr>
              <a:t>	</a:t>
            </a:r>
            <a:r>
              <a:rPr lang="tr-TR" sz="2800" b="1" u="sng" smtClean="0">
                <a:solidFill>
                  <a:srgbClr val="0000FF"/>
                </a:solidFill>
              </a:rPr>
              <a:t>EK MALİYETLERİ; </a:t>
            </a:r>
          </a:p>
          <a:p>
            <a:pPr algn="ctr" eaLnBrk="1" hangingPunct="1">
              <a:lnSpc>
                <a:spcPct val="170000"/>
              </a:lnSpc>
              <a:buFont typeface="Wingdings" pitchFamily="2" charset="2"/>
              <a:buNone/>
            </a:pPr>
            <a:r>
              <a:rPr lang="tr-TR" sz="2800" b="1" smtClean="0">
                <a:solidFill>
                  <a:srgbClr val="003300"/>
                </a:solidFill>
              </a:rPr>
              <a:t>SAĞLIKSIZ ÇALIŞMA ORTAMI, </a:t>
            </a:r>
          </a:p>
          <a:p>
            <a:pPr algn="ctr" eaLnBrk="1" hangingPunct="1">
              <a:lnSpc>
                <a:spcPct val="170000"/>
              </a:lnSpc>
              <a:buFont typeface="Wingdings" pitchFamily="2" charset="2"/>
              <a:buNone/>
            </a:pPr>
            <a:r>
              <a:rPr lang="tr-TR" sz="2800" b="1" smtClean="0">
                <a:solidFill>
                  <a:srgbClr val="0000FF"/>
                </a:solidFill>
              </a:rPr>
              <a:t>ÖNLEMİ ALINMAMIŞ TEHLİKE VE RİSKLER,</a:t>
            </a:r>
            <a:r>
              <a:rPr lang="tr-TR" sz="2800" b="1" smtClean="0">
                <a:solidFill>
                  <a:srgbClr val="003300"/>
                </a:solidFill>
              </a:rPr>
              <a:t> </a:t>
            </a:r>
          </a:p>
          <a:p>
            <a:pPr algn="ctr" eaLnBrk="1" hangingPunct="1">
              <a:lnSpc>
                <a:spcPct val="170000"/>
              </a:lnSpc>
              <a:buFont typeface="Wingdings" pitchFamily="2" charset="2"/>
              <a:buNone/>
            </a:pPr>
            <a:r>
              <a:rPr lang="tr-TR" sz="2800" b="1" smtClean="0">
                <a:solidFill>
                  <a:srgbClr val="003300"/>
                </a:solidFill>
              </a:rPr>
              <a:t>İŞ KAZALARI VE MESLEK HASTALIKLARI </a:t>
            </a:r>
            <a:r>
              <a:rPr lang="tr-TR" sz="2800" b="1" smtClean="0">
                <a:solidFill>
                  <a:srgbClr val="0000FF"/>
                </a:solidFill>
              </a:rPr>
              <a:t>GETİRİR!</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73075" y="354013"/>
            <a:ext cx="8213725" cy="985837"/>
          </a:xfrm>
        </p:spPr>
        <p:txBody>
          <a:bodyPr/>
          <a:lstStyle/>
          <a:p>
            <a:pPr eaLnBrk="1" hangingPunct="1"/>
            <a:r>
              <a:rPr lang="tr-TR" u="sng" smtClean="0">
                <a:solidFill>
                  <a:srgbClr val="FF66FF"/>
                </a:solidFill>
              </a:rPr>
              <a:t>HEDEFİMİZ </a:t>
            </a:r>
          </a:p>
        </p:txBody>
      </p:sp>
      <p:sp>
        <p:nvSpPr>
          <p:cNvPr id="82947" name="Rectangle 3"/>
          <p:cNvSpPr>
            <a:spLocks noGrp="1" noChangeArrowheads="1"/>
          </p:cNvSpPr>
          <p:nvPr>
            <p:ph idx="1"/>
          </p:nvPr>
        </p:nvSpPr>
        <p:spPr>
          <a:xfrm>
            <a:off x="611188" y="1916113"/>
            <a:ext cx="8229600" cy="4525962"/>
          </a:xfrm>
        </p:spPr>
        <p:txBody>
          <a:bodyPr/>
          <a:lstStyle/>
          <a:p>
            <a:pPr eaLnBrk="1" hangingPunct="1">
              <a:lnSpc>
                <a:spcPct val="90000"/>
              </a:lnSpc>
            </a:pPr>
            <a:r>
              <a:rPr lang="tr-TR" b="1" smtClean="0">
                <a:solidFill>
                  <a:srgbClr val="FF3300"/>
                </a:solidFill>
              </a:rPr>
              <a:t>(</a:t>
            </a:r>
            <a:r>
              <a:rPr lang="tr-TR" b="1" smtClean="0">
                <a:solidFill>
                  <a:srgbClr val="0000FF"/>
                </a:solidFill>
              </a:rPr>
              <a:t>0</a:t>
            </a:r>
            <a:r>
              <a:rPr lang="tr-TR" b="1" smtClean="0">
                <a:solidFill>
                  <a:srgbClr val="FF3300"/>
                </a:solidFill>
              </a:rPr>
              <a:t>) SIFIR İŞ  KAZASI </a:t>
            </a:r>
          </a:p>
          <a:p>
            <a:pPr eaLnBrk="1" hangingPunct="1">
              <a:lnSpc>
                <a:spcPct val="90000"/>
              </a:lnSpc>
            </a:pPr>
            <a:endParaRPr lang="tr-TR" b="1" smtClean="0">
              <a:solidFill>
                <a:srgbClr val="FF3300"/>
              </a:solidFill>
            </a:endParaRPr>
          </a:p>
          <a:p>
            <a:pPr eaLnBrk="1" hangingPunct="1">
              <a:lnSpc>
                <a:spcPct val="90000"/>
              </a:lnSpc>
            </a:pPr>
            <a:r>
              <a:rPr lang="tr-TR" b="1" smtClean="0">
                <a:solidFill>
                  <a:srgbClr val="FF3300"/>
                </a:solidFill>
              </a:rPr>
              <a:t>(</a:t>
            </a:r>
            <a:r>
              <a:rPr lang="tr-TR" b="1" smtClean="0">
                <a:solidFill>
                  <a:srgbClr val="0000FF"/>
                </a:solidFill>
              </a:rPr>
              <a:t>0</a:t>
            </a:r>
            <a:r>
              <a:rPr lang="tr-TR" b="1" smtClean="0">
                <a:solidFill>
                  <a:srgbClr val="FF3300"/>
                </a:solidFill>
              </a:rPr>
              <a:t>) SIFIR İŞ GÜCÜ KAYBI</a:t>
            </a:r>
          </a:p>
          <a:p>
            <a:pPr eaLnBrk="1" hangingPunct="1">
              <a:lnSpc>
                <a:spcPct val="90000"/>
              </a:lnSpc>
            </a:pPr>
            <a:endParaRPr lang="tr-TR" b="1" smtClean="0">
              <a:solidFill>
                <a:srgbClr val="FF3300"/>
              </a:solidFill>
            </a:endParaRPr>
          </a:p>
          <a:p>
            <a:pPr eaLnBrk="1" hangingPunct="1">
              <a:lnSpc>
                <a:spcPct val="90000"/>
              </a:lnSpc>
            </a:pPr>
            <a:r>
              <a:rPr lang="tr-TR" b="1" smtClean="0">
                <a:solidFill>
                  <a:srgbClr val="FF3300"/>
                </a:solidFill>
              </a:rPr>
              <a:t>(</a:t>
            </a:r>
            <a:r>
              <a:rPr lang="tr-TR" b="1" smtClean="0">
                <a:solidFill>
                  <a:srgbClr val="0000FF"/>
                </a:solidFill>
              </a:rPr>
              <a:t>0</a:t>
            </a:r>
            <a:r>
              <a:rPr lang="tr-TR" b="1" smtClean="0">
                <a:solidFill>
                  <a:srgbClr val="FF3300"/>
                </a:solidFill>
              </a:rPr>
              <a:t>) SIFIR İŞ GÖREMEZLİK GÜN  	  SAYISIDIR</a:t>
            </a:r>
          </a:p>
          <a:p>
            <a:pPr eaLnBrk="1" hangingPunct="1">
              <a:lnSpc>
                <a:spcPct val="90000"/>
              </a:lnSpc>
              <a:buFont typeface="Wingdings" pitchFamily="2" charset="2"/>
              <a:buNone/>
            </a:pPr>
            <a:endParaRPr lang="tr-TR" b="1" smtClean="0">
              <a:solidFill>
                <a:srgbClr val="FF3300"/>
              </a:solidFill>
            </a:endParaRPr>
          </a:p>
          <a:p>
            <a:pPr algn="ctr" eaLnBrk="1" hangingPunct="1">
              <a:lnSpc>
                <a:spcPct val="90000"/>
              </a:lnSpc>
              <a:buFont typeface="Wingdings" pitchFamily="2" charset="2"/>
              <a:buNone/>
            </a:pPr>
            <a:r>
              <a:rPr lang="tr-TR" b="1" i="1" smtClean="0">
                <a:solidFill>
                  <a:srgbClr val="0000FF"/>
                </a:solidFill>
              </a:rPr>
              <a:t>Başaracağımıza inancımız tamdır.</a:t>
            </a:r>
          </a:p>
          <a:p>
            <a:pPr eaLnBrk="1" hangingPunct="1">
              <a:lnSpc>
                <a:spcPct val="90000"/>
              </a:lnSpc>
            </a:pPr>
            <a:endParaRPr lang="tr-TR" b="1" i="1" smtClean="0">
              <a:solidFill>
                <a:srgbClr val="0000FF"/>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3"/>
          <p:cNvSpPr txBox="1">
            <a:spLocks noChangeArrowheads="1"/>
          </p:cNvSpPr>
          <p:nvPr/>
        </p:nvSpPr>
        <p:spPr bwMode="auto">
          <a:xfrm>
            <a:off x="0" y="0"/>
            <a:ext cx="9144000" cy="830263"/>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tr-TR" sz="2400" b="1">
                <a:latin typeface="Bookman Old Style" pitchFamily="18" charset="0"/>
              </a:rPr>
              <a:t>İŞ SAĞLIĞI VE GÜVENLİĞİ BİR AYNADIR SİZ ONA GÜLÜMSERSENİZ O DA SİZE GÜLÜMSER</a:t>
            </a:r>
          </a:p>
        </p:txBody>
      </p:sp>
      <p:pic>
        <p:nvPicPr>
          <p:cNvPr id="83972" name="Picture 4" descr="üzgün 2 copy"/>
          <p:cNvPicPr>
            <a:picLocks noChangeAspect="1" noChangeArrowheads="1"/>
          </p:cNvPicPr>
          <p:nvPr/>
        </p:nvPicPr>
        <p:blipFill>
          <a:blip r:embed="rId2" cstate="print"/>
          <a:srcRect/>
          <a:stretch>
            <a:fillRect/>
          </a:stretch>
        </p:blipFill>
        <p:spPr bwMode="auto">
          <a:xfrm>
            <a:off x="304800" y="1143000"/>
            <a:ext cx="3865563" cy="4648200"/>
          </a:xfrm>
          <a:prstGeom prst="rect">
            <a:avLst/>
          </a:prstGeom>
          <a:noFill/>
          <a:ln w="9525">
            <a:noFill/>
            <a:miter lim="800000"/>
            <a:headEnd/>
            <a:tailEnd/>
          </a:ln>
        </p:spPr>
      </p:pic>
      <p:pic>
        <p:nvPicPr>
          <p:cNvPr id="83973" name="Picture 5" descr="mutlu 2"/>
          <p:cNvPicPr>
            <a:picLocks noChangeAspect="1" noChangeArrowheads="1"/>
          </p:cNvPicPr>
          <p:nvPr/>
        </p:nvPicPr>
        <p:blipFill>
          <a:blip r:embed="rId3" cstate="print"/>
          <a:srcRect/>
          <a:stretch>
            <a:fillRect/>
          </a:stretch>
        </p:blipFill>
        <p:spPr bwMode="auto">
          <a:xfrm>
            <a:off x="4953000" y="1143000"/>
            <a:ext cx="3611563" cy="4343400"/>
          </a:xfrm>
          <a:prstGeom prst="rect">
            <a:avLst/>
          </a:prstGeom>
          <a:noFill/>
          <a:ln w="9525">
            <a:noFill/>
            <a:miter lim="800000"/>
            <a:headEnd/>
            <a:tailEnd/>
          </a:ln>
        </p:spPr>
      </p:pic>
      <p:sp>
        <p:nvSpPr>
          <p:cNvPr id="83974" name="Text Box 6"/>
          <p:cNvSpPr txBox="1">
            <a:spLocks noChangeArrowheads="1"/>
          </p:cNvSpPr>
          <p:nvPr/>
        </p:nvSpPr>
        <p:spPr bwMode="auto">
          <a:xfrm>
            <a:off x="2743200" y="1066800"/>
            <a:ext cx="1600200" cy="1555750"/>
          </a:xfrm>
          <a:prstGeom prst="rect">
            <a:avLst/>
          </a:prstGeom>
          <a:noFill/>
          <a:ln w="9525">
            <a:noFill/>
            <a:miter lim="800000"/>
            <a:headEnd/>
            <a:tailEnd/>
          </a:ln>
        </p:spPr>
        <p:txBody>
          <a:bodyPr>
            <a:spAutoFit/>
          </a:bodyPr>
          <a:lstStyle/>
          <a:p>
            <a:pPr>
              <a:spcBef>
                <a:spcPct val="50000"/>
              </a:spcBef>
            </a:pPr>
            <a:r>
              <a:rPr lang="tr-TR" b="1">
                <a:latin typeface="Comic Sans MS" pitchFamily="66" charset="0"/>
              </a:rPr>
              <a:t>Ooff ayağım </a:t>
            </a:r>
            <a:r>
              <a:rPr lang="tr-TR" sz="2400" b="1" u="sng">
                <a:solidFill>
                  <a:srgbClr val="FF0000"/>
                </a:solidFill>
                <a:latin typeface="Comic Sans MS" pitchFamily="66" charset="0"/>
              </a:rPr>
              <a:t>KEŞKE</a:t>
            </a:r>
            <a:r>
              <a:rPr lang="tr-TR" b="1">
                <a:latin typeface="Comic Sans MS" pitchFamily="66" charset="0"/>
              </a:rPr>
              <a:t> uysaydım iş güvenliği kurallarına</a:t>
            </a:r>
          </a:p>
        </p:txBody>
      </p:sp>
      <p:sp>
        <p:nvSpPr>
          <p:cNvPr id="83975" name="Text Box 7"/>
          <p:cNvSpPr txBox="1">
            <a:spLocks noChangeArrowheads="1"/>
          </p:cNvSpPr>
          <p:nvPr/>
        </p:nvSpPr>
        <p:spPr bwMode="auto">
          <a:xfrm>
            <a:off x="4648200" y="5429250"/>
            <a:ext cx="4495800" cy="641350"/>
          </a:xfrm>
          <a:prstGeom prst="rect">
            <a:avLst/>
          </a:prstGeom>
          <a:noFill/>
          <a:ln w="9525">
            <a:noFill/>
            <a:miter lim="800000"/>
            <a:headEnd/>
            <a:tailEnd/>
          </a:ln>
        </p:spPr>
        <p:txBody>
          <a:bodyPr>
            <a:spAutoFit/>
          </a:bodyPr>
          <a:lstStyle/>
          <a:p>
            <a:pPr>
              <a:spcBef>
                <a:spcPct val="50000"/>
              </a:spcBef>
            </a:pPr>
            <a:r>
              <a:rPr lang="tr-TR" b="1">
                <a:latin typeface="Comic Sans MS" pitchFamily="66" charset="0"/>
              </a:rPr>
              <a:t>Bütün iş güvenliği kurallarına uydum ve sağ salim evime geri dönebildim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wd">
                                    <p:tmPct val="100000"/>
                                  </p:iterate>
                                  <p:childTnLst>
                                    <p:set>
                                      <p:cBhvr>
                                        <p:cTn id="6" dur="1" fill="hold">
                                          <p:stCondLst>
                                            <p:cond delay="0"/>
                                          </p:stCondLst>
                                        </p:cTn>
                                        <p:tgtEl>
                                          <p:spTgt spid="83971"/>
                                        </p:tgtEl>
                                        <p:attrNameLst>
                                          <p:attrName>style.visibility</p:attrName>
                                        </p:attrNameLst>
                                      </p:cBhvr>
                                      <p:to>
                                        <p:strVal val="visible"/>
                                      </p:to>
                                    </p:set>
                                    <p:anim calcmode="lin" valueType="num">
                                      <p:cBhvr>
                                        <p:cTn id="7" dur="300" fill="hold"/>
                                        <p:tgtEl>
                                          <p:spTgt spid="83971"/>
                                        </p:tgtEl>
                                        <p:attrNameLst>
                                          <p:attrName>ppt_w</p:attrName>
                                        </p:attrNameLst>
                                      </p:cBhvr>
                                      <p:tavLst>
                                        <p:tav tm="0">
                                          <p:val>
                                            <p:fltVal val="0"/>
                                          </p:val>
                                        </p:tav>
                                        <p:tav tm="100000">
                                          <p:val>
                                            <p:strVal val="#ppt_w"/>
                                          </p:val>
                                        </p:tav>
                                      </p:tavLst>
                                    </p:anim>
                                    <p:anim calcmode="lin" valueType="num">
                                      <p:cBhvr>
                                        <p:cTn id="8" dur="300" fill="hold"/>
                                        <p:tgtEl>
                                          <p:spTgt spid="83971"/>
                                        </p:tgtEl>
                                        <p:attrNameLst>
                                          <p:attrName>ppt_h</p:attrName>
                                        </p:attrNameLst>
                                      </p:cBhvr>
                                      <p:tavLst>
                                        <p:tav tm="0">
                                          <p:val>
                                            <p:fltVal val="0"/>
                                          </p:val>
                                        </p:tav>
                                        <p:tav tm="100000">
                                          <p:val>
                                            <p:strVal val="#ppt_h"/>
                                          </p:val>
                                        </p:tav>
                                      </p:tavLst>
                                    </p:anim>
                                  </p:childTnLst>
                                </p:cTn>
                              </p:par>
                            </p:childTnLst>
                          </p:cTn>
                        </p:par>
                        <p:par>
                          <p:cTn id="9" fill="hold">
                            <p:stCondLst>
                              <p:cond delay="3900"/>
                            </p:stCondLst>
                            <p:childTnLst>
                              <p:par>
                                <p:cTn id="10" presetID="25" presetClass="entr" presetSubtype="0" fill="hold" nodeType="afterEffect">
                                  <p:stCondLst>
                                    <p:cond delay="0"/>
                                  </p:stCondLst>
                                  <p:childTnLst>
                                    <p:set>
                                      <p:cBhvr>
                                        <p:cTn id="11" dur="1" fill="hold">
                                          <p:stCondLst>
                                            <p:cond delay="0"/>
                                          </p:stCondLst>
                                        </p:cTn>
                                        <p:tgtEl>
                                          <p:spTgt spid="83972"/>
                                        </p:tgtEl>
                                        <p:attrNameLst>
                                          <p:attrName>style.visibility</p:attrName>
                                        </p:attrNameLst>
                                      </p:cBhvr>
                                      <p:to>
                                        <p:strVal val="visible"/>
                                      </p:to>
                                    </p:set>
                                    <p:anim calcmode="lin" valueType="num">
                                      <p:cBhvr>
                                        <p:cTn id="12" dur="500" decel="50000" fill="hold">
                                          <p:stCondLst>
                                            <p:cond delay="0"/>
                                          </p:stCondLst>
                                        </p:cTn>
                                        <p:tgtEl>
                                          <p:spTgt spid="8397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8397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83972"/>
                                        </p:tgtEl>
                                        <p:attrNameLst>
                                          <p:attrName>ppt_w</p:attrName>
                                        </p:attrNameLst>
                                      </p:cBhvr>
                                      <p:tavLst>
                                        <p:tav tm="0">
                                          <p:val>
                                            <p:strVal val="#ppt_w*.05"/>
                                          </p:val>
                                        </p:tav>
                                        <p:tav tm="100000">
                                          <p:val>
                                            <p:strVal val="#ppt_w"/>
                                          </p:val>
                                        </p:tav>
                                      </p:tavLst>
                                    </p:anim>
                                    <p:anim calcmode="lin" valueType="num">
                                      <p:cBhvr>
                                        <p:cTn id="15" dur="1000" fill="hold"/>
                                        <p:tgtEl>
                                          <p:spTgt spid="8397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8397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8397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8397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83972"/>
                                        </p:tgtEl>
                                      </p:cBhvr>
                                    </p:animEffect>
                                  </p:childTnLst>
                                </p:cTn>
                              </p:par>
                              <p:par>
                                <p:cTn id="20" presetID="25" presetClass="entr" presetSubtype="0" fill="hold" nodeType="withEffect">
                                  <p:stCondLst>
                                    <p:cond delay="0"/>
                                  </p:stCondLst>
                                  <p:childTnLst>
                                    <p:set>
                                      <p:cBhvr>
                                        <p:cTn id="21" dur="1" fill="hold">
                                          <p:stCondLst>
                                            <p:cond delay="0"/>
                                          </p:stCondLst>
                                        </p:cTn>
                                        <p:tgtEl>
                                          <p:spTgt spid="83973"/>
                                        </p:tgtEl>
                                        <p:attrNameLst>
                                          <p:attrName>style.visibility</p:attrName>
                                        </p:attrNameLst>
                                      </p:cBhvr>
                                      <p:to>
                                        <p:strVal val="visible"/>
                                      </p:to>
                                    </p:set>
                                    <p:anim calcmode="lin" valueType="num">
                                      <p:cBhvr>
                                        <p:cTn id="22" dur="500" decel="50000" fill="hold">
                                          <p:stCondLst>
                                            <p:cond delay="0"/>
                                          </p:stCondLst>
                                        </p:cTn>
                                        <p:tgtEl>
                                          <p:spTgt spid="83973"/>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83973"/>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83973"/>
                                        </p:tgtEl>
                                        <p:attrNameLst>
                                          <p:attrName>ppt_w</p:attrName>
                                        </p:attrNameLst>
                                      </p:cBhvr>
                                      <p:tavLst>
                                        <p:tav tm="0">
                                          <p:val>
                                            <p:strVal val="#ppt_w*.05"/>
                                          </p:val>
                                        </p:tav>
                                        <p:tav tm="100000">
                                          <p:val>
                                            <p:strVal val="#ppt_w"/>
                                          </p:val>
                                        </p:tav>
                                      </p:tavLst>
                                    </p:anim>
                                    <p:anim calcmode="lin" valueType="num">
                                      <p:cBhvr>
                                        <p:cTn id="25" dur="1000" fill="hold"/>
                                        <p:tgtEl>
                                          <p:spTgt spid="83973"/>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83973"/>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83973"/>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83973"/>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83973"/>
                                        </p:tgtEl>
                                      </p:cBhvr>
                                    </p:animEffect>
                                  </p:childTnLst>
                                </p:cTn>
                              </p:par>
                            </p:childTnLst>
                          </p:cTn>
                        </p:par>
                        <p:par>
                          <p:cTn id="30" fill="hold">
                            <p:stCondLst>
                              <p:cond delay="4900"/>
                            </p:stCondLst>
                            <p:childTnLst>
                              <p:par>
                                <p:cTn id="31" presetID="25" presetClass="entr" presetSubtype="0" fill="hold" grpId="0" nodeType="afterEffect">
                                  <p:stCondLst>
                                    <p:cond delay="0"/>
                                  </p:stCondLst>
                                  <p:childTnLst>
                                    <p:set>
                                      <p:cBhvr>
                                        <p:cTn id="32" dur="1" fill="hold">
                                          <p:stCondLst>
                                            <p:cond delay="0"/>
                                          </p:stCondLst>
                                        </p:cTn>
                                        <p:tgtEl>
                                          <p:spTgt spid="83974"/>
                                        </p:tgtEl>
                                        <p:attrNameLst>
                                          <p:attrName>style.visibility</p:attrName>
                                        </p:attrNameLst>
                                      </p:cBhvr>
                                      <p:to>
                                        <p:strVal val="visible"/>
                                      </p:to>
                                    </p:set>
                                    <p:anim calcmode="lin" valueType="num">
                                      <p:cBhvr>
                                        <p:cTn id="33" dur="500" decel="50000" fill="hold">
                                          <p:stCondLst>
                                            <p:cond delay="0"/>
                                          </p:stCondLst>
                                        </p:cTn>
                                        <p:tgtEl>
                                          <p:spTgt spid="83974"/>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83974"/>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83974"/>
                                        </p:tgtEl>
                                        <p:attrNameLst>
                                          <p:attrName>ppt_w</p:attrName>
                                        </p:attrNameLst>
                                      </p:cBhvr>
                                      <p:tavLst>
                                        <p:tav tm="0">
                                          <p:val>
                                            <p:strVal val="#ppt_w*.05"/>
                                          </p:val>
                                        </p:tav>
                                        <p:tav tm="100000">
                                          <p:val>
                                            <p:strVal val="#ppt_w"/>
                                          </p:val>
                                        </p:tav>
                                      </p:tavLst>
                                    </p:anim>
                                    <p:anim calcmode="lin" valueType="num">
                                      <p:cBhvr>
                                        <p:cTn id="36" dur="1000" fill="hold"/>
                                        <p:tgtEl>
                                          <p:spTgt spid="83974"/>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83974"/>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83974"/>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83974"/>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83974"/>
                                        </p:tgtEl>
                                      </p:cBhvr>
                                    </p:animEffect>
                                  </p:childTnLst>
                                </p:cTn>
                              </p:par>
                              <p:par>
                                <p:cTn id="41" presetID="25" presetClass="entr" presetSubtype="0" fill="hold" grpId="0" nodeType="withEffect">
                                  <p:stCondLst>
                                    <p:cond delay="0"/>
                                  </p:stCondLst>
                                  <p:childTnLst>
                                    <p:set>
                                      <p:cBhvr>
                                        <p:cTn id="42" dur="1" fill="hold">
                                          <p:stCondLst>
                                            <p:cond delay="0"/>
                                          </p:stCondLst>
                                        </p:cTn>
                                        <p:tgtEl>
                                          <p:spTgt spid="83975"/>
                                        </p:tgtEl>
                                        <p:attrNameLst>
                                          <p:attrName>style.visibility</p:attrName>
                                        </p:attrNameLst>
                                      </p:cBhvr>
                                      <p:to>
                                        <p:strVal val="visible"/>
                                      </p:to>
                                    </p:set>
                                    <p:anim calcmode="lin" valueType="num">
                                      <p:cBhvr>
                                        <p:cTn id="43" dur="500" decel="50000" fill="hold">
                                          <p:stCondLst>
                                            <p:cond delay="0"/>
                                          </p:stCondLst>
                                        </p:cTn>
                                        <p:tgtEl>
                                          <p:spTgt spid="8397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397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3975"/>
                                        </p:tgtEl>
                                        <p:attrNameLst>
                                          <p:attrName>ppt_w</p:attrName>
                                        </p:attrNameLst>
                                      </p:cBhvr>
                                      <p:tavLst>
                                        <p:tav tm="0">
                                          <p:val>
                                            <p:strVal val="#ppt_w*.05"/>
                                          </p:val>
                                        </p:tav>
                                        <p:tav tm="100000">
                                          <p:val>
                                            <p:strVal val="#ppt_w"/>
                                          </p:val>
                                        </p:tav>
                                      </p:tavLst>
                                    </p:anim>
                                    <p:anim calcmode="lin" valueType="num">
                                      <p:cBhvr>
                                        <p:cTn id="46" dur="1000" fill="hold"/>
                                        <p:tgtEl>
                                          <p:spTgt spid="8397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397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397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397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autoUpdateAnimBg="0"/>
      <p:bldP spid="83974" grpId="0"/>
      <p:bldP spid="83975"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txBox="1">
            <a:spLocks noGrp="1"/>
          </p:cNvSpPr>
          <p:nvPr/>
        </p:nvSpPr>
        <p:spPr>
          <a:xfrm>
            <a:off x="8316913" y="6381750"/>
            <a:ext cx="533400" cy="244475"/>
          </a:xfrm>
          <a:prstGeom prst="rect">
            <a:avLst/>
          </a:prstGeom>
          <a:noFill/>
        </p:spPr>
        <p:txBody>
          <a:bodyPr anchor="ctr">
            <a:normAutofit fontScale="85000" lnSpcReduction="20000"/>
          </a:bodyPr>
          <a:lstStyle/>
          <a:p>
            <a:pPr algn="ctr" fontAlgn="auto">
              <a:spcBef>
                <a:spcPts val="0"/>
              </a:spcBef>
              <a:spcAft>
                <a:spcPts val="0"/>
              </a:spcAft>
              <a:defRPr/>
            </a:pPr>
            <a:fld id="{DF41CA03-7FEE-4B24-AB46-1EF85BF2B409}" type="slidenum">
              <a:rPr lang="en-US" sz="1400">
                <a:solidFill>
                  <a:srgbClr val="FFFFFF"/>
                </a:solidFill>
                <a:latin typeface="+mn-lt"/>
              </a:rPr>
              <a:pPr algn="ctr" fontAlgn="auto">
                <a:spcBef>
                  <a:spcPts val="0"/>
                </a:spcBef>
                <a:spcAft>
                  <a:spcPts val="0"/>
                </a:spcAft>
                <a:defRPr/>
              </a:pPr>
              <a:t>46</a:t>
            </a:fld>
            <a:endParaRPr lang="en-US" sz="1400" dirty="0">
              <a:solidFill>
                <a:srgbClr val="FFFFFF"/>
              </a:solidFill>
              <a:latin typeface="+mn-lt"/>
            </a:endParaRPr>
          </a:p>
        </p:txBody>
      </p:sp>
      <p:sp>
        <p:nvSpPr>
          <p:cNvPr id="17411" name="1 Metin kutusu"/>
          <p:cNvSpPr txBox="1">
            <a:spLocks noChangeArrowheads="1"/>
          </p:cNvSpPr>
          <p:nvPr/>
        </p:nvSpPr>
        <p:spPr bwMode="auto">
          <a:xfrm>
            <a:off x="31846" y="2953072"/>
            <a:ext cx="9144000" cy="1323975"/>
          </a:xfrm>
          <a:prstGeom prst="rect">
            <a:avLst/>
          </a:prstGeom>
          <a:solidFill>
            <a:srgbClr val="087815"/>
          </a:solidFill>
          <a:ln w="9525">
            <a:noFill/>
            <a:miter lim="800000"/>
            <a:headEnd/>
            <a:tailEnd/>
          </a:ln>
        </p:spPr>
        <p:txBody>
          <a:bodyPr>
            <a:spAutoFit/>
          </a:bodyPr>
          <a:lstStyle/>
          <a:p>
            <a:pPr algn="ctr">
              <a:defRPr/>
            </a:pPr>
            <a:r>
              <a:rPr lang="tr-TR" sz="4000" dirty="0">
                <a:solidFill>
                  <a:schemeClr val="accent3">
                    <a:lumMod val="95000"/>
                  </a:schemeClr>
                </a:solidFill>
                <a:latin typeface="Arial" pitchFamily="34" charset="0"/>
              </a:rPr>
              <a:t>İşyerindeki güvenlik önlemleri, hayata nasıl baktığınızı anlatır</a:t>
            </a:r>
            <a:r>
              <a:rPr lang="tr-TR" sz="4000" dirty="0">
                <a:latin typeface="Arial" pitchFamily="34" charset="0"/>
              </a:rPr>
              <a:t>. </a:t>
            </a:r>
            <a:endParaRPr lang="tr-TR" sz="4000" b="1" i="1" dirty="0">
              <a:solidFill>
                <a:schemeClr val="bg1"/>
              </a:solidFill>
              <a:latin typeface="Cambria" pitchFamily="18" charset="0"/>
            </a:endParaRPr>
          </a:p>
        </p:txBody>
      </p:sp>
      <p:sp>
        <p:nvSpPr>
          <p:cNvPr id="84996" name="3 Metin kutusu"/>
          <p:cNvSpPr txBox="1">
            <a:spLocks noChangeArrowheads="1"/>
          </p:cNvSpPr>
          <p:nvPr/>
        </p:nvSpPr>
        <p:spPr bwMode="auto">
          <a:xfrm>
            <a:off x="0" y="1143000"/>
            <a:ext cx="9144000" cy="1631950"/>
          </a:xfrm>
          <a:prstGeom prst="rect">
            <a:avLst/>
          </a:prstGeom>
          <a:solidFill>
            <a:srgbClr val="000066"/>
          </a:solidFill>
          <a:ln w="9525">
            <a:noFill/>
            <a:miter lim="800000"/>
            <a:headEnd/>
            <a:tailEnd/>
          </a:ln>
        </p:spPr>
        <p:txBody>
          <a:bodyPr>
            <a:spAutoFit/>
          </a:bodyPr>
          <a:lstStyle/>
          <a:p>
            <a:pPr algn="ctr"/>
            <a:r>
              <a:rPr lang="tr-TR" sz="5000" b="1">
                <a:solidFill>
                  <a:srgbClr val="DDDDDD"/>
                </a:solidFill>
              </a:rPr>
              <a:t>DİNLEDİĞİNİZ İÇİN TEŞEKKÜR EDERİZ</a:t>
            </a:r>
          </a:p>
        </p:txBody>
      </p:sp>
      <p:sp>
        <p:nvSpPr>
          <p:cNvPr id="84997" name="Rectangle 6"/>
          <p:cNvSpPr>
            <a:spLocks noChangeArrowheads="1"/>
          </p:cNvSpPr>
          <p:nvPr/>
        </p:nvSpPr>
        <p:spPr bwMode="auto">
          <a:xfrm>
            <a:off x="0" y="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84998" name="Rectangle 6"/>
          <p:cNvSpPr>
            <a:spLocks noChangeArrowheads="1"/>
          </p:cNvSpPr>
          <p:nvPr/>
        </p:nvSpPr>
        <p:spPr bwMode="auto">
          <a:xfrm>
            <a:off x="0" y="6781800"/>
            <a:ext cx="9144000" cy="76200"/>
          </a:xfrm>
          <a:prstGeom prst="rect">
            <a:avLst/>
          </a:prstGeom>
          <a:solidFill>
            <a:srgbClr val="A50021"/>
          </a:solidFill>
          <a:ln w="9525">
            <a:noFill/>
            <a:miter lim="800000"/>
            <a:headEnd/>
            <a:tailEnd/>
          </a:ln>
        </p:spPr>
        <p:txBody>
          <a:bodyPr wrap="none" anchor="ctr"/>
          <a:lstStyle/>
          <a:p>
            <a:pPr algn="ctr" eaLnBrk="0" hangingPunct="0"/>
            <a:endParaRPr lang="tr-TR">
              <a:solidFill>
                <a:schemeClr val="bg2"/>
              </a:solidFill>
              <a:latin typeface="Calibri" pitchFamily="34" charset="0"/>
            </a:endParaRPr>
          </a:p>
        </p:txBody>
      </p:sp>
      <p:sp>
        <p:nvSpPr>
          <p:cNvPr id="17415" name="Rectangle 10"/>
          <p:cNvSpPr>
            <a:spLocks noChangeArrowheads="1"/>
          </p:cNvSpPr>
          <p:nvPr/>
        </p:nvSpPr>
        <p:spPr bwMode="auto">
          <a:xfrm>
            <a:off x="5188897" y="4432622"/>
            <a:ext cx="3990195" cy="1569660"/>
          </a:xfrm>
          <a:prstGeom prst="rect">
            <a:avLst/>
          </a:prstGeom>
          <a:noFill/>
          <a:ln w="9525">
            <a:noFill/>
            <a:miter lim="800000"/>
            <a:headEnd/>
            <a:tailEnd/>
          </a:ln>
        </p:spPr>
        <p:txBody>
          <a:bodyPr wrap="none">
            <a:spAutoFit/>
          </a:bodyPr>
          <a:lstStyle/>
          <a:p>
            <a:pPr>
              <a:defRPr/>
            </a:pPr>
            <a:r>
              <a:rPr lang="tr-TR" sz="3200" b="1" dirty="0" smtClean="0">
                <a:solidFill>
                  <a:srgbClr val="7030A0"/>
                </a:solidFill>
                <a:latin typeface="Arial" pitchFamily="34" charset="0"/>
              </a:rPr>
              <a:t>Turgut KUL</a:t>
            </a:r>
            <a:endParaRPr lang="tr-TR" sz="3200" b="1" dirty="0">
              <a:solidFill>
                <a:srgbClr val="7030A0"/>
              </a:solidFill>
              <a:latin typeface="Arial" pitchFamily="34" charset="0"/>
            </a:endParaRPr>
          </a:p>
          <a:p>
            <a:pPr>
              <a:defRPr/>
            </a:pPr>
            <a:r>
              <a:rPr lang="tr-TR" sz="3200" b="1" dirty="0" smtClean="0">
                <a:solidFill>
                  <a:srgbClr val="7030A0"/>
                </a:solidFill>
                <a:latin typeface="Arial" pitchFamily="34" charset="0"/>
              </a:rPr>
              <a:t>Elektrik Mühendisi</a:t>
            </a:r>
          </a:p>
          <a:p>
            <a:pPr>
              <a:defRPr/>
            </a:pPr>
            <a:r>
              <a:rPr lang="tr-TR" sz="3200" b="1" dirty="0" smtClean="0">
                <a:solidFill>
                  <a:srgbClr val="7030A0"/>
                </a:solidFill>
                <a:latin typeface="Arial" pitchFamily="34" charset="0"/>
              </a:rPr>
              <a:t>B Sınıfı İSG Uzmanı</a:t>
            </a:r>
          </a:p>
        </p:txBody>
      </p:sp>
      <p:sp>
        <p:nvSpPr>
          <p:cNvPr id="8500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
        <p:nvSpPr>
          <p:cNvPr id="85001"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35472" y="1331972"/>
            <a:ext cx="7598047" cy="1756792"/>
          </a:xfrm>
          <a:noFill/>
        </p:spPr>
        <p:txBody>
          <a:bodyPr/>
          <a:lstStyle/>
          <a:p>
            <a:pPr eaLnBrk="1" hangingPunct="1">
              <a:lnSpc>
                <a:spcPct val="80000"/>
              </a:lnSpc>
              <a:buFontTx/>
              <a:buBlip>
                <a:blip r:embed="rId3"/>
              </a:buBlip>
            </a:pPr>
            <a:r>
              <a:rPr lang="tr-TR" sz="4000" b="1" dirty="0" smtClean="0">
                <a:solidFill>
                  <a:srgbClr val="0070C0"/>
                </a:solidFill>
              </a:rPr>
              <a:t>EMREDİCİ İŞARET : </a:t>
            </a:r>
            <a:r>
              <a:rPr lang="tr-TR" sz="4000" b="1" dirty="0" smtClean="0">
                <a:solidFill>
                  <a:srgbClr val="0070C0"/>
                </a:solidFill>
              </a:rPr>
              <a:t>          </a:t>
            </a:r>
            <a:r>
              <a:rPr lang="tr-TR" sz="4000" b="1" dirty="0" smtClean="0"/>
              <a:t>Uyulması </a:t>
            </a:r>
            <a:r>
              <a:rPr lang="tr-TR" sz="4000" b="1" dirty="0" smtClean="0"/>
              <a:t>zorunlu bir </a:t>
            </a:r>
            <a:r>
              <a:rPr lang="tr-TR" sz="4000" b="1" dirty="0" smtClean="0"/>
              <a:t>       davranışı </a:t>
            </a:r>
            <a:r>
              <a:rPr lang="tr-TR" sz="4000" b="1" dirty="0" smtClean="0"/>
              <a:t>belirleyen </a:t>
            </a:r>
            <a:r>
              <a:rPr lang="tr-TR" sz="4000" b="1" dirty="0" err="1" smtClean="0"/>
              <a:t>işaretdir</a:t>
            </a:r>
            <a:r>
              <a:rPr lang="tr-TR" sz="4000" b="1" dirty="0" smtClean="0"/>
              <a:t>.</a:t>
            </a:r>
          </a:p>
          <a:p>
            <a:pPr eaLnBrk="1" hangingPunct="1">
              <a:lnSpc>
                <a:spcPct val="80000"/>
              </a:lnSpc>
              <a:buFontTx/>
              <a:buNone/>
            </a:pPr>
            <a:endParaRPr lang="tr-TR" sz="4000" b="1" dirty="0" smtClean="0"/>
          </a:p>
          <a:p>
            <a:pPr eaLnBrk="1" hangingPunct="1">
              <a:lnSpc>
                <a:spcPct val="80000"/>
              </a:lnSpc>
              <a:buFontTx/>
              <a:buBlip>
                <a:blip r:embed="rId3"/>
              </a:buBlip>
            </a:pPr>
            <a:r>
              <a:rPr lang="tr-TR" sz="4000" b="1" dirty="0" smtClean="0">
                <a:solidFill>
                  <a:srgbClr val="00B050"/>
                </a:solidFill>
              </a:rPr>
              <a:t>ACİL ÇIKIŞ VE İLKYARDIM İŞARETLERİ : </a:t>
            </a:r>
            <a:r>
              <a:rPr lang="tr-TR" sz="4000" b="1" dirty="0" smtClean="0"/>
              <a:t> Acil çıkış yolları, ilkyardım veya kurtarma ile ilgili bilgi veren işaretlerdir.</a:t>
            </a:r>
          </a:p>
        </p:txBody>
      </p:sp>
      <p:sp>
        <p:nvSpPr>
          <p:cNvPr id="24579" name="WordArt 4"/>
          <p:cNvSpPr>
            <a:spLocks noChangeArrowheads="1" noChangeShapeType="1" noTextEdit="1"/>
          </p:cNvSpPr>
          <p:nvPr/>
        </p:nvSpPr>
        <p:spPr bwMode="auto">
          <a:xfrm>
            <a:off x="1979613" y="549275"/>
            <a:ext cx="6481762" cy="576263"/>
          </a:xfrm>
          <a:prstGeom prst="rect">
            <a:avLst/>
          </a:prstGeom>
        </p:spPr>
        <p:txBody>
          <a:bodyPr wrap="none" fromWordArt="1">
            <a:prstTxWarp prst="textPlain">
              <a:avLst>
                <a:gd name="adj" fmla="val 50000"/>
              </a:avLst>
            </a:prstTxWarp>
          </a:bodyPr>
          <a:lstStyle/>
          <a:p>
            <a:pPr algn="ctr"/>
            <a:r>
              <a:rPr lang="tr-TR" sz="3600" kern="10">
                <a:ln w="19050">
                  <a:solidFill>
                    <a:schemeClr val="bg1"/>
                  </a:solidFill>
                  <a:round/>
                  <a:headEnd/>
                  <a:tailEnd/>
                </a:ln>
                <a:solidFill>
                  <a:srgbClr val="0066CC"/>
                </a:solidFill>
                <a:effectLst>
                  <a:outerShdw dist="35921" dir="2700000" algn="ctr" rotWithShape="0">
                    <a:srgbClr val="990000"/>
                  </a:outerShdw>
                </a:effectLst>
                <a:latin typeface="Impact"/>
              </a:rPr>
              <a:t>GÜVENLİK VE SAĞLIK İŞARETLERİ</a:t>
            </a:r>
          </a:p>
        </p:txBody>
      </p:sp>
      <p:pic>
        <p:nvPicPr>
          <p:cNvPr id="24581" name="Picture 6" descr="C:\Users\Ozlem\Desktop\c-102.png"/>
          <p:cNvPicPr>
            <a:picLocks noChangeAspect="1" noChangeArrowheads="1"/>
          </p:cNvPicPr>
          <p:nvPr/>
        </p:nvPicPr>
        <p:blipFill>
          <a:blip r:embed="rId4" cstate="print"/>
          <a:srcRect/>
          <a:stretch>
            <a:fillRect/>
          </a:stretch>
        </p:blipFill>
        <p:spPr bwMode="auto">
          <a:xfrm>
            <a:off x="7833519" y="1484784"/>
            <a:ext cx="1255712" cy="2200275"/>
          </a:xfrm>
          <a:prstGeom prst="rect">
            <a:avLst/>
          </a:prstGeom>
          <a:noFill/>
          <a:ln w="9525">
            <a:noFill/>
            <a:miter lim="800000"/>
            <a:headEnd/>
            <a:tailEnd/>
          </a:ln>
        </p:spPr>
      </p:pic>
      <p:pic>
        <p:nvPicPr>
          <p:cNvPr id="24582" name="Picture 2" descr="C:\Users\Ozlem\Desktop\b1-101.png"/>
          <p:cNvPicPr>
            <a:picLocks noChangeAspect="1" noChangeArrowheads="1"/>
          </p:cNvPicPr>
          <p:nvPr/>
        </p:nvPicPr>
        <p:blipFill>
          <a:blip r:embed="rId5" cstate="print"/>
          <a:srcRect/>
          <a:stretch>
            <a:fillRect/>
          </a:stretch>
        </p:blipFill>
        <p:spPr bwMode="auto">
          <a:xfrm>
            <a:off x="6304756" y="4113212"/>
            <a:ext cx="2784475" cy="879475"/>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anim calcmode="lin" valueType="num">
                                      <p:cBhvr additive="base">
                                        <p:cTn id="13"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51520" y="1532488"/>
            <a:ext cx="7759700" cy="2544584"/>
          </a:xfrm>
          <a:noFill/>
        </p:spPr>
        <p:txBody>
          <a:bodyPr/>
          <a:lstStyle/>
          <a:p>
            <a:pPr eaLnBrk="1" hangingPunct="1">
              <a:lnSpc>
                <a:spcPct val="80000"/>
              </a:lnSpc>
              <a:buFontTx/>
              <a:buBlip>
                <a:blip r:embed="rId3"/>
              </a:buBlip>
            </a:pPr>
            <a:r>
              <a:rPr lang="tr-TR" sz="3200" b="1" dirty="0" smtClean="0">
                <a:solidFill>
                  <a:srgbClr val="FF0000"/>
                </a:solidFill>
              </a:rPr>
              <a:t>İŞARET LEVHASI :</a:t>
            </a:r>
            <a:r>
              <a:rPr lang="tr-TR" sz="3200" b="1" dirty="0" smtClean="0"/>
              <a:t> </a:t>
            </a:r>
            <a:r>
              <a:rPr lang="tr-TR" sz="3200" b="1" dirty="0" smtClean="0">
                <a:solidFill>
                  <a:srgbClr val="00B050"/>
                </a:solidFill>
              </a:rPr>
              <a:t>Geometrik  şekil, resim, sembol, </a:t>
            </a:r>
            <a:r>
              <a:rPr lang="tr-TR" sz="3200" b="1" dirty="0" err="1" smtClean="0">
                <a:solidFill>
                  <a:srgbClr val="00B050"/>
                </a:solidFill>
              </a:rPr>
              <a:t>piktogram</a:t>
            </a:r>
            <a:r>
              <a:rPr lang="tr-TR" sz="3200" b="1" dirty="0" smtClean="0">
                <a:solidFill>
                  <a:srgbClr val="00B050"/>
                </a:solidFill>
              </a:rPr>
              <a:t> ve renklerden oluşturulan ve gerektiğinde yeterli aydınlatma ile görülebilir hale getirilmiş özel bilgi ileten levhadır.</a:t>
            </a:r>
          </a:p>
          <a:p>
            <a:pPr eaLnBrk="1" hangingPunct="1">
              <a:lnSpc>
                <a:spcPct val="80000"/>
              </a:lnSpc>
              <a:buFontTx/>
              <a:buBlip>
                <a:blip r:embed="rId3"/>
              </a:buBlip>
            </a:pPr>
            <a:endParaRPr lang="tr-TR" sz="3200" b="1" dirty="0" smtClean="0"/>
          </a:p>
          <a:p>
            <a:pPr eaLnBrk="1" hangingPunct="1">
              <a:lnSpc>
                <a:spcPct val="80000"/>
              </a:lnSpc>
              <a:buFontTx/>
              <a:buBlip>
                <a:blip r:embed="rId3"/>
              </a:buBlip>
            </a:pPr>
            <a:r>
              <a:rPr lang="tr-TR" sz="3200" b="1" dirty="0" smtClean="0">
                <a:solidFill>
                  <a:srgbClr val="FF0000"/>
                </a:solidFill>
              </a:rPr>
              <a:t>EK BİLGİ LEVHASI :</a:t>
            </a:r>
            <a:r>
              <a:rPr lang="tr-TR" sz="3200" b="1" dirty="0" smtClean="0"/>
              <a:t> </a:t>
            </a:r>
            <a:r>
              <a:rPr lang="tr-TR" sz="3200" b="1" dirty="0" smtClean="0">
                <a:solidFill>
                  <a:srgbClr val="0033CC"/>
                </a:solidFill>
              </a:rPr>
              <a:t>Bir işaret levhası ile beraber kullanılan ve ek bilgi sağlayan levhadır.</a:t>
            </a:r>
          </a:p>
          <a:p>
            <a:pPr algn="just" eaLnBrk="1" hangingPunct="1">
              <a:lnSpc>
                <a:spcPct val="80000"/>
              </a:lnSpc>
              <a:buFontTx/>
              <a:buBlip>
                <a:blip r:embed="rId3"/>
              </a:buBlip>
            </a:pPr>
            <a:endParaRPr lang="tr-TR" sz="2000" dirty="0" smtClean="0"/>
          </a:p>
        </p:txBody>
      </p:sp>
      <p:sp>
        <p:nvSpPr>
          <p:cNvPr id="25603" name="WordArt 4"/>
          <p:cNvSpPr>
            <a:spLocks noChangeArrowheads="1" noChangeShapeType="1" noTextEdit="1"/>
          </p:cNvSpPr>
          <p:nvPr/>
        </p:nvSpPr>
        <p:spPr bwMode="auto">
          <a:xfrm>
            <a:off x="1979613" y="549275"/>
            <a:ext cx="6481762" cy="576263"/>
          </a:xfrm>
          <a:prstGeom prst="rect">
            <a:avLst/>
          </a:prstGeom>
        </p:spPr>
        <p:txBody>
          <a:bodyPr wrap="none" fromWordArt="1">
            <a:prstTxWarp prst="textPlain">
              <a:avLst>
                <a:gd name="adj" fmla="val 50000"/>
              </a:avLst>
            </a:prstTxWarp>
          </a:bodyPr>
          <a:lstStyle/>
          <a:p>
            <a:pPr algn="ctr"/>
            <a:r>
              <a:rPr lang="tr-TR" sz="3600" kern="10">
                <a:ln w="19050">
                  <a:solidFill>
                    <a:schemeClr val="bg1"/>
                  </a:solidFill>
                  <a:round/>
                  <a:headEnd/>
                  <a:tailEnd/>
                </a:ln>
                <a:solidFill>
                  <a:srgbClr val="0066CC"/>
                </a:solidFill>
                <a:effectLst>
                  <a:outerShdw dist="35921" dir="2700000" algn="ctr" rotWithShape="0">
                    <a:srgbClr val="990000"/>
                  </a:outerShdw>
                </a:effectLst>
                <a:latin typeface="Impact"/>
              </a:rPr>
              <a:t>GÜVENLİK VE SAĞLIK İŞARETLERİ</a:t>
            </a:r>
          </a:p>
        </p:txBody>
      </p:sp>
      <p:pic>
        <p:nvPicPr>
          <p:cNvPr id="25604" name="Picture 3"/>
          <p:cNvPicPr>
            <a:picLocks noChangeAspect="1" noChangeArrowheads="1"/>
          </p:cNvPicPr>
          <p:nvPr/>
        </p:nvPicPr>
        <p:blipFill>
          <a:blip r:embed="rId4" cstate="print"/>
          <a:srcRect/>
          <a:stretch>
            <a:fillRect/>
          </a:stretch>
        </p:blipFill>
        <p:spPr bwMode="auto">
          <a:xfrm>
            <a:off x="7596336" y="1532488"/>
            <a:ext cx="1193800" cy="1330325"/>
          </a:xfrm>
          <a:prstGeom prst="rect">
            <a:avLst/>
          </a:prstGeom>
          <a:noFill/>
          <a:ln w="9525">
            <a:noFill/>
            <a:miter lim="800000"/>
            <a:headEnd/>
            <a:tailEnd/>
          </a:ln>
        </p:spPr>
      </p:pic>
      <p:pic>
        <p:nvPicPr>
          <p:cNvPr id="25605" name="Picture 4"/>
          <p:cNvPicPr>
            <a:picLocks noChangeAspect="1" noChangeArrowheads="1"/>
          </p:cNvPicPr>
          <p:nvPr/>
        </p:nvPicPr>
        <p:blipFill>
          <a:blip r:embed="rId5" cstate="print"/>
          <a:srcRect/>
          <a:stretch>
            <a:fillRect/>
          </a:stretch>
        </p:blipFill>
        <p:spPr bwMode="auto">
          <a:xfrm>
            <a:off x="7740352" y="3752660"/>
            <a:ext cx="1236663" cy="1254125"/>
          </a:xfrm>
          <a:prstGeom prst="rect">
            <a:avLst/>
          </a:prstGeom>
          <a:noFill/>
          <a:ln w="9525">
            <a:noFill/>
            <a:miter lim="800000"/>
            <a:headEnd/>
            <a:tailEnd/>
          </a:ln>
        </p:spPr>
      </p:pic>
      <p:pic>
        <p:nvPicPr>
          <p:cNvPr id="25606" name="Picture 5" descr="C:\Users\Ozlem\Desktop\c-126.png"/>
          <p:cNvPicPr>
            <a:picLocks noChangeAspect="1" noChangeArrowheads="1"/>
          </p:cNvPicPr>
          <p:nvPr/>
        </p:nvPicPr>
        <p:blipFill>
          <a:blip r:embed="rId6" cstate="print"/>
          <a:srcRect/>
          <a:stretch>
            <a:fillRect/>
          </a:stretch>
        </p:blipFill>
        <p:spPr bwMode="auto">
          <a:xfrm>
            <a:off x="7966377" y="5201094"/>
            <a:ext cx="878285" cy="1539147"/>
          </a:xfrm>
          <a:prstGeom prst="rect">
            <a:avLst/>
          </a:prstGeom>
          <a:noFill/>
          <a:ln w="9525">
            <a:noFill/>
            <a:miter lim="800000"/>
            <a:headEnd/>
            <a:tailEnd/>
          </a:ln>
        </p:spPr>
      </p:pic>
      <p:sp>
        <p:nvSpPr>
          <p:cNvPr id="25607" name="TextBox 7"/>
          <p:cNvSpPr txBox="1">
            <a:spLocks noChangeArrowheads="1"/>
          </p:cNvSpPr>
          <p:nvPr/>
        </p:nvSpPr>
        <p:spPr bwMode="auto">
          <a:xfrm>
            <a:off x="3975100" y="4810125"/>
            <a:ext cx="1074738" cy="363538"/>
          </a:xfrm>
          <a:prstGeom prst="rect">
            <a:avLst/>
          </a:prstGeom>
          <a:noFill/>
          <a:ln w="9525">
            <a:noFill/>
            <a:miter lim="800000"/>
            <a:headEnd/>
            <a:tailEnd/>
          </a:ln>
        </p:spPr>
        <p:txBody>
          <a:bodyPr lIns="77998" tIns="38999" rIns="77998" bIns="38999">
            <a:spAutoFit/>
          </a:bodyPr>
          <a:lstStyle/>
          <a:p>
            <a:r>
              <a:rPr lang="tr-TR"/>
              <a:t>Ya da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512762" y="1671638"/>
            <a:ext cx="8307709" cy="4133626"/>
          </a:xfrm>
          <a:noFill/>
        </p:spPr>
        <p:txBody>
          <a:bodyPr/>
          <a:lstStyle/>
          <a:p>
            <a:pPr eaLnBrk="1" hangingPunct="1">
              <a:lnSpc>
                <a:spcPct val="80000"/>
              </a:lnSpc>
              <a:buFontTx/>
              <a:buBlip>
                <a:blip r:embed="rId3"/>
              </a:buBlip>
            </a:pPr>
            <a:r>
              <a:rPr lang="tr-TR" sz="3600" b="1" dirty="0" smtClean="0">
                <a:solidFill>
                  <a:srgbClr val="FF0000"/>
                </a:solidFill>
              </a:rPr>
              <a:t>GÜVENLİK RENGİ :</a:t>
            </a:r>
            <a:r>
              <a:rPr lang="tr-TR" sz="3600" b="1" dirty="0" smtClean="0"/>
              <a:t> </a:t>
            </a:r>
            <a:r>
              <a:rPr lang="tr-TR" sz="3600" b="1" dirty="0" smtClean="0">
                <a:solidFill>
                  <a:srgbClr val="00B050"/>
                </a:solidFill>
              </a:rPr>
              <a:t>Özel bir güvenlik anlamı verilen rengidir.</a:t>
            </a:r>
            <a:endParaRPr lang="tr-TR" sz="3600" b="1" dirty="0" smtClean="0">
              <a:solidFill>
                <a:srgbClr val="00B050"/>
              </a:solidFill>
            </a:endParaRPr>
          </a:p>
          <a:p>
            <a:pPr eaLnBrk="1" hangingPunct="1">
              <a:lnSpc>
                <a:spcPct val="80000"/>
              </a:lnSpc>
              <a:buFontTx/>
              <a:buBlip>
                <a:blip r:embed="rId3"/>
              </a:buBlip>
            </a:pPr>
            <a:endParaRPr lang="tr-TR" sz="3600" b="1" dirty="0" smtClean="0"/>
          </a:p>
          <a:p>
            <a:pPr eaLnBrk="1" hangingPunct="1">
              <a:lnSpc>
                <a:spcPct val="80000"/>
              </a:lnSpc>
              <a:buFontTx/>
              <a:buBlip>
                <a:blip r:embed="rId3"/>
              </a:buBlip>
            </a:pPr>
            <a:r>
              <a:rPr lang="tr-TR" sz="3600" b="1" dirty="0" smtClean="0">
                <a:solidFill>
                  <a:srgbClr val="FF0000"/>
                </a:solidFill>
              </a:rPr>
              <a:t>SEMBOL VEYA PİKTOGRAM :</a:t>
            </a:r>
            <a:r>
              <a:rPr lang="tr-TR" sz="3600" b="1" dirty="0" smtClean="0"/>
              <a:t> </a:t>
            </a:r>
            <a:r>
              <a:rPr lang="tr-TR" sz="3600" b="1" dirty="0" smtClean="0"/>
              <a:t>        </a:t>
            </a:r>
            <a:r>
              <a:rPr lang="tr-TR" sz="3600" b="1" dirty="0" smtClean="0">
                <a:solidFill>
                  <a:srgbClr val="0070C0"/>
                </a:solidFill>
              </a:rPr>
              <a:t>Bir </a:t>
            </a:r>
            <a:r>
              <a:rPr lang="tr-TR" sz="3600" b="1" dirty="0" smtClean="0">
                <a:solidFill>
                  <a:srgbClr val="0070C0"/>
                </a:solidFill>
              </a:rPr>
              <a:t>işaret  levhası veya ışıklandırılmış yüzey üzerinde kullanılan ve özel bir durumu veya özel bir davranışı tanımlayan şekildir.</a:t>
            </a:r>
          </a:p>
        </p:txBody>
      </p:sp>
      <p:sp>
        <p:nvSpPr>
          <p:cNvPr id="26627" name="WordArt 4"/>
          <p:cNvSpPr>
            <a:spLocks noChangeArrowheads="1" noChangeShapeType="1" noTextEdit="1"/>
          </p:cNvSpPr>
          <p:nvPr/>
        </p:nvSpPr>
        <p:spPr bwMode="auto">
          <a:xfrm>
            <a:off x="1979613" y="549275"/>
            <a:ext cx="6481762" cy="576263"/>
          </a:xfrm>
          <a:prstGeom prst="rect">
            <a:avLst/>
          </a:prstGeom>
        </p:spPr>
        <p:txBody>
          <a:bodyPr wrap="none" fromWordArt="1">
            <a:prstTxWarp prst="textPlain">
              <a:avLst>
                <a:gd name="adj" fmla="val 50000"/>
              </a:avLst>
            </a:prstTxWarp>
          </a:bodyPr>
          <a:lstStyle/>
          <a:p>
            <a:pPr algn="ctr"/>
            <a:r>
              <a:rPr lang="tr-TR" sz="3600" kern="10">
                <a:ln w="19050">
                  <a:solidFill>
                    <a:schemeClr val="bg1"/>
                  </a:solidFill>
                  <a:round/>
                  <a:headEnd/>
                  <a:tailEnd/>
                </a:ln>
                <a:solidFill>
                  <a:srgbClr val="0066CC"/>
                </a:solidFill>
                <a:effectLst>
                  <a:outerShdw dist="35921" dir="2700000" algn="ctr" rotWithShape="0">
                    <a:srgbClr val="990000"/>
                  </a:outerShdw>
                </a:effectLst>
                <a:latin typeface="Impact"/>
              </a:rPr>
              <a:t>GÜVENLİK VE SAĞLIK İŞARETLERİ</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95536" y="1196752"/>
            <a:ext cx="8229600" cy="4968552"/>
          </a:xfrm>
          <a:noFill/>
        </p:spPr>
        <p:txBody>
          <a:bodyPr/>
          <a:lstStyle/>
          <a:p>
            <a:pPr eaLnBrk="1" hangingPunct="1">
              <a:lnSpc>
                <a:spcPct val="80000"/>
              </a:lnSpc>
              <a:buFontTx/>
              <a:buBlip>
                <a:blip r:embed="rId3"/>
              </a:buBlip>
            </a:pPr>
            <a:r>
              <a:rPr lang="tr-TR" sz="2800" b="1" dirty="0" smtClean="0">
                <a:solidFill>
                  <a:srgbClr val="FF0000"/>
                </a:solidFill>
              </a:rPr>
              <a:t>IŞIKLI İŞARET :</a:t>
            </a:r>
            <a:r>
              <a:rPr lang="tr-TR" sz="2800" b="1" dirty="0" smtClean="0"/>
              <a:t> Saydam veya yarı saydam malzemeden yapılmış, içeriden veya arkadan aydınlatılarak ışıklı bir yüzey görünümü verilmiş işaret düzeneğidir.</a:t>
            </a:r>
          </a:p>
          <a:p>
            <a:pPr eaLnBrk="1" hangingPunct="1">
              <a:lnSpc>
                <a:spcPct val="80000"/>
              </a:lnSpc>
              <a:buFontTx/>
              <a:buBlip>
                <a:blip r:embed="rId3"/>
              </a:buBlip>
            </a:pPr>
            <a:endParaRPr lang="tr-TR" sz="2800" b="1" dirty="0" smtClean="0"/>
          </a:p>
          <a:p>
            <a:pPr eaLnBrk="1" hangingPunct="1">
              <a:lnSpc>
                <a:spcPct val="80000"/>
              </a:lnSpc>
              <a:buFontTx/>
              <a:buBlip>
                <a:blip r:embed="rId3"/>
              </a:buBlip>
            </a:pPr>
            <a:r>
              <a:rPr lang="tr-TR" sz="2800" b="1" dirty="0" smtClean="0">
                <a:solidFill>
                  <a:srgbClr val="FF0000"/>
                </a:solidFill>
              </a:rPr>
              <a:t>SESLİ SİNYAL :</a:t>
            </a:r>
            <a:r>
              <a:rPr lang="tr-TR" sz="2800" b="1" dirty="0" smtClean="0"/>
              <a:t> </a:t>
            </a:r>
            <a:r>
              <a:rPr lang="tr-TR" sz="2800" b="1" dirty="0" smtClean="0">
                <a:solidFill>
                  <a:srgbClr val="0070C0"/>
                </a:solidFill>
              </a:rPr>
              <a:t>İnsan sesi yada yapay insan sesi kullanmaksızın, özel amaçla yapılmış bir düzeneğin çıkardığı ve yaydığı, belirli bir anlama gelen kodlanmış </a:t>
            </a:r>
            <a:r>
              <a:rPr lang="tr-TR" sz="2800" b="1" dirty="0" err="1" smtClean="0">
                <a:solidFill>
                  <a:srgbClr val="0070C0"/>
                </a:solidFill>
              </a:rPr>
              <a:t>sesdir</a:t>
            </a:r>
            <a:r>
              <a:rPr lang="tr-TR" sz="2800" b="1" dirty="0" smtClean="0">
                <a:solidFill>
                  <a:srgbClr val="0070C0"/>
                </a:solidFill>
              </a:rPr>
              <a:t>.</a:t>
            </a:r>
          </a:p>
          <a:p>
            <a:pPr eaLnBrk="1" hangingPunct="1">
              <a:lnSpc>
                <a:spcPct val="80000"/>
              </a:lnSpc>
              <a:buFontTx/>
              <a:buBlip>
                <a:blip r:embed="rId3"/>
              </a:buBlip>
            </a:pPr>
            <a:endParaRPr lang="tr-TR" sz="2800" b="1" dirty="0" smtClean="0"/>
          </a:p>
          <a:p>
            <a:pPr eaLnBrk="1" hangingPunct="1">
              <a:lnSpc>
                <a:spcPct val="80000"/>
              </a:lnSpc>
              <a:buFontTx/>
              <a:buBlip>
                <a:blip r:embed="rId3"/>
              </a:buBlip>
            </a:pPr>
            <a:r>
              <a:rPr lang="tr-TR" sz="2800" b="1" dirty="0" smtClean="0">
                <a:solidFill>
                  <a:srgbClr val="FF0000"/>
                </a:solidFill>
              </a:rPr>
              <a:t>SÖZLÜ İLETİŞİM :</a:t>
            </a:r>
            <a:r>
              <a:rPr lang="tr-TR" sz="2800" b="1" dirty="0" smtClean="0"/>
              <a:t> </a:t>
            </a:r>
            <a:r>
              <a:rPr lang="tr-TR" sz="2800" b="1" dirty="0" smtClean="0">
                <a:solidFill>
                  <a:srgbClr val="00B050"/>
                </a:solidFill>
              </a:rPr>
              <a:t>İnsan sesi veya yapay insan sesi ile iletilen, önceden anlamı belirlenmiş sözlü mesajdır.</a:t>
            </a:r>
          </a:p>
        </p:txBody>
      </p:sp>
      <p:sp>
        <p:nvSpPr>
          <p:cNvPr id="27651" name="WordArt 4"/>
          <p:cNvSpPr>
            <a:spLocks noChangeArrowheads="1" noChangeShapeType="1" noTextEdit="1"/>
          </p:cNvSpPr>
          <p:nvPr/>
        </p:nvSpPr>
        <p:spPr bwMode="auto">
          <a:xfrm>
            <a:off x="1979613" y="549275"/>
            <a:ext cx="6481762" cy="576263"/>
          </a:xfrm>
          <a:prstGeom prst="rect">
            <a:avLst/>
          </a:prstGeom>
        </p:spPr>
        <p:txBody>
          <a:bodyPr wrap="none" fromWordArt="1">
            <a:prstTxWarp prst="textPlain">
              <a:avLst>
                <a:gd name="adj" fmla="val 50000"/>
              </a:avLst>
            </a:prstTxWarp>
          </a:bodyPr>
          <a:lstStyle/>
          <a:p>
            <a:pPr algn="ctr"/>
            <a:r>
              <a:rPr lang="tr-TR" sz="3600" kern="10">
                <a:ln w="19050">
                  <a:solidFill>
                    <a:schemeClr val="bg1"/>
                  </a:solidFill>
                  <a:round/>
                  <a:headEnd/>
                  <a:tailEnd/>
                </a:ln>
                <a:solidFill>
                  <a:srgbClr val="0066CC"/>
                </a:solidFill>
                <a:effectLst>
                  <a:outerShdw dist="35921" dir="2700000" algn="ctr" rotWithShape="0">
                    <a:srgbClr val="990000"/>
                  </a:outerShdw>
                </a:effectLst>
                <a:latin typeface="Impact"/>
              </a:rPr>
              <a:t>GÜVENLİK VE SAĞLIK İŞARETLERİ</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 calcmode="lin" valueType="num">
                                      <p:cBhvr additive="base">
                                        <p:cTn id="13"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anim calcmode="lin" valueType="num">
                                      <p:cBhvr additive="base">
                                        <p:cTn id="19"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323528" y="1166813"/>
            <a:ext cx="8585100" cy="4854475"/>
          </a:xfrm>
          <a:noFill/>
        </p:spPr>
        <p:txBody>
          <a:bodyPr/>
          <a:lstStyle/>
          <a:p>
            <a:pPr eaLnBrk="1" hangingPunct="1">
              <a:lnSpc>
                <a:spcPct val="80000"/>
              </a:lnSpc>
              <a:buFontTx/>
              <a:buBlip>
                <a:blip r:embed="rId3"/>
              </a:buBlip>
            </a:pPr>
            <a:r>
              <a:rPr lang="tr-TR" sz="3600" dirty="0" smtClean="0">
                <a:solidFill>
                  <a:srgbClr val="FF0000"/>
                </a:solidFill>
              </a:rPr>
              <a:t>EL </a:t>
            </a:r>
            <a:r>
              <a:rPr lang="tr-TR" sz="3600" dirty="0" err="1" smtClean="0">
                <a:solidFill>
                  <a:srgbClr val="FF0000"/>
                </a:solidFill>
              </a:rPr>
              <a:t>İŞARETİ:</a:t>
            </a:r>
            <a:r>
              <a:rPr lang="tr-TR" sz="3600" b="1" dirty="0" err="1" smtClean="0">
                <a:solidFill>
                  <a:srgbClr val="00B050"/>
                </a:solidFill>
              </a:rPr>
              <a:t>Çalışanlar</a:t>
            </a:r>
            <a:r>
              <a:rPr lang="tr-TR" sz="3600" b="1" dirty="0" smtClean="0">
                <a:solidFill>
                  <a:srgbClr val="00B050"/>
                </a:solidFill>
              </a:rPr>
              <a:t> </a:t>
            </a:r>
            <a:r>
              <a:rPr lang="tr-TR" sz="3600" b="1" dirty="0" smtClean="0">
                <a:solidFill>
                  <a:srgbClr val="00B050"/>
                </a:solidFill>
              </a:rPr>
              <a:t>için tehlikeli olabilecek manevra yapan operatörü yönlendirmek için, ellerin ve/veya kolların önceden anlamları belirlenmiş hareket ve pozisyonlarıdır</a:t>
            </a:r>
            <a:r>
              <a:rPr lang="tr-TR" sz="3600" b="1" dirty="0" smtClean="0">
                <a:solidFill>
                  <a:srgbClr val="00B050"/>
                </a:solidFill>
              </a:rPr>
              <a:t>.</a:t>
            </a:r>
            <a:endParaRPr lang="tr-TR" sz="3600" b="1" dirty="0" smtClean="0"/>
          </a:p>
          <a:p>
            <a:pPr eaLnBrk="1" hangingPunct="1">
              <a:lnSpc>
                <a:spcPct val="80000"/>
              </a:lnSpc>
              <a:buFontTx/>
              <a:buBlip>
                <a:blip r:embed="rId3"/>
              </a:buBlip>
            </a:pPr>
            <a:r>
              <a:rPr lang="tr-TR" sz="3600" dirty="0" smtClean="0">
                <a:solidFill>
                  <a:srgbClr val="FF0000"/>
                </a:solidFill>
              </a:rPr>
              <a:t>OPERATÖR :</a:t>
            </a:r>
            <a:r>
              <a:rPr lang="tr-TR" sz="3600" dirty="0" smtClean="0"/>
              <a:t> </a:t>
            </a:r>
            <a:r>
              <a:rPr lang="tr-TR" sz="3600" b="1" dirty="0" smtClean="0"/>
              <a:t>İşareti izleyerek araç ve gereci kullanan kişidir</a:t>
            </a:r>
            <a:r>
              <a:rPr lang="tr-TR" sz="3600" b="1" dirty="0" smtClean="0"/>
              <a:t>.</a:t>
            </a:r>
            <a:endParaRPr lang="tr-TR" sz="3600" b="1" dirty="0" smtClean="0"/>
          </a:p>
          <a:p>
            <a:pPr eaLnBrk="1" hangingPunct="1">
              <a:lnSpc>
                <a:spcPct val="80000"/>
              </a:lnSpc>
              <a:buFontTx/>
              <a:buBlip>
                <a:blip r:embed="rId3"/>
              </a:buBlip>
            </a:pPr>
            <a:r>
              <a:rPr lang="tr-TR" sz="3600" dirty="0" smtClean="0">
                <a:solidFill>
                  <a:srgbClr val="FF0000"/>
                </a:solidFill>
              </a:rPr>
              <a:t>İŞARETÇİ :</a:t>
            </a:r>
            <a:r>
              <a:rPr lang="tr-TR" sz="3600" dirty="0" smtClean="0"/>
              <a:t> </a:t>
            </a:r>
            <a:r>
              <a:rPr lang="tr-TR" sz="3600" b="1" dirty="0" smtClean="0">
                <a:solidFill>
                  <a:schemeClr val="accent1">
                    <a:lumMod val="50000"/>
                  </a:schemeClr>
                </a:solidFill>
              </a:rPr>
              <a:t>İşareti veren kişidir.</a:t>
            </a:r>
          </a:p>
        </p:txBody>
      </p:sp>
      <p:sp>
        <p:nvSpPr>
          <p:cNvPr id="28675" name="WordArt 4"/>
          <p:cNvSpPr>
            <a:spLocks noChangeArrowheads="1" noChangeShapeType="1" noTextEdit="1"/>
          </p:cNvSpPr>
          <p:nvPr/>
        </p:nvSpPr>
        <p:spPr bwMode="auto">
          <a:xfrm>
            <a:off x="1979613" y="549275"/>
            <a:ext cx="6481762" cy="576263"/>
          </a:xfrm>
          <a:prstGeom prst="rect">
            <a:avLst/>
          </a:prstGeom>
        </p:spPr>
        <p:txBody>
          <a:bodyPr wrap="none" fromWordArt="1">
            <a:prstTxWarp prst="textPlain">
              <a:avLst>
                <a:gd name="adj" fmla="val 50000"/>
              </a:avLst>
            </a:prstTxWarp>
          </a:bodyPr>
          <a:lstStyle/>
          <a:p>
            <a:pPr algn="ctr"/>
            <a:r>
              <a:rPr lang="tr-TR" sz="3600" kern="10">
                <a:ln w="19050">
                  <a:solidFill>
                    <a:schemeClr val="bg1"/>
                  </a:solidFill>
                  <a:round/>
                  <a:headEnd/>
                  <a:tailEnd/>
                </a:ln>
                <a:solidFill>
                  <a:srgbClr val="0066CC"/>
                </a:solidFill>
                <a:effectLst>
                  <a:outerShdw dist="35921" dir="2700000" algn="ctr" rotWithShape="0">
                    <a:srgbClr val="990000"/>
                  </a:outerShdw>
                </a:effectLst>
                <a:latin typeface="Impact"/>
              </a:rPr>
              <a:t>GÜVENLİK VE SAĞLIK İŞARETLERİ</a:t>
            </a:r>
          </a:p>
        </p:txBody>
      </p:sp>
      <p:pic>
        <p:nvPicPr>
          <p:cNvPr id="28676" name="Picture 4"/>
          <p:cNvPicPr>
            <a:picLocks noChangeAspect="1" noChangeArrowheads="1"/>
          </p:cNvPicPr>
          <p:nvPr/>
        </p:nvPicPr>
        <p:blipFill>
          <a:blip r:embed="rId4" cstate="print"/>
          <a:srcRect/>
          <a:stretch>
            <a:fillRect/>
          </a:stretch>
        </p:blipFill>
        <p:spPr bwMode="auto">
          <a:xfrm>
            <a:off x="7344816" y="4437112"/>
            <a:ext cx="1691680" cy="1424394"/>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C10655CAD4E89E48A8C5473085C60FA3" ma:contentTypeVersion="1" ma:contentTypeDescription="Yeni belge oluşturun." ma:contentTypeScope="" ma:versionID="1522a1a2089ae74c58a6e9bcfca071ee">
  <xsd:schema xmlns:xsd="http://www.w3.org/2001/XMLSchema" xmlns:xs="http://www.w3.org/2001/XMLSchema" xmlns:p="http://schemas.microsoft.com/office/2006/metadata/properties" xmlns:ns1="http://schemas.microsoft.com/sharepoint/v3" targetNamespace="http://schemas.microsoft.com/office/2006/metadata/properties" ma:root="true" ma:fieldsID="49b87698a269e3d8a8d18e3e769e063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73AB25A-ED93-41A4-ADED-6E9FFEBCB5DC}"/>
</file>

<file path=customXml/itemProps2.xml><?xml version="1.0" encoding="utf-8"?>
<ds:datastoreItem xmlns:ds="http://schemas.openxmlformats.org/officeDocument/2006/customXml" ds:itemID="{9DBA8677-FE3D-490D-B269-74135AA4E72B}"/>
</file>

<file path=customXml/itemProps3.xml><?xml version="1.0" encoding="utf-8"?>
<ds:datastoreItem xmlns:ds="http://schemas.openxmlformats.org/officeDocument/2006/customXml" ds:itemID="{99C4A7F9-8825-47D2-9EC9-7584AE175CCA}"/>
</file>

<file path=docProps/app.xml><?xml version="1.0" encoding="utf-8"?>
<Properties xmlns="http://schemas.openxmlformats.org/officeDocument/2006/extended-properties" xmlns:vt="http://schemas.openxmlformats.org/officeDocument/2006/docPropsVTypes">
  <Template/>
  <TotalTime>7455</TotalTime>
  <Words>1227</Words>
  <Application>Microsoft Office PowerPoint</Application>
  <PresentationFormat>Ekran Gösterisi (4:3)</PresentationFormat>
  <Paragraphs>353</Paragraphs>
  <Slides>46</Slides>
  <Notes>27</Notes>
  <HiddenSlides>0</HiddenSlides>
  <MMClips>0</MMClips>
  <ScaleCrop>false</ScaleCrop>
  <HeadingPairs>
    <vt:vector size="8" baseType="variant">
      <vt:variant>
        <vt:lpstr>Kullanılan Yazı Tipleri</vt:lpstr>
      </vt:variant>
      <vt:variant>
        <vt:i4>12</vt:i4>
      </vt:variant>
      <vt:variant>
        <vt:lpstr>Tema</vt:lpstr>
      </vt:variant>
      <vt:variant>
        <vt:i4>1</vt:i4>
      </vt:variant>
      <vt:variant>
        <vt:lpstr>Eklenmiş OLE Hizmet Programları</vt:lpstr>
      </vt:variant>
      <vt:variant>
        <vt:i4>1</vt:i4>
      </vt:variant>
      <vt:variant>
        <vt:lpstr>Slayt Başlıkları</vt:lpstr>
      </vt:variant>
      <vt:variant>
        <vt:i4>46</vt:i4>
      </vt:variant>
    </vt:vector>
  </HeadingPairs>
  <TitlesOfParts>
    <vt:vector size="60" baseType="lpstr">
      <vt:lpstr>Arial</vt:lpstr>
      <vt:lpstr>Bookman Old Style</vt:lpstr>
      <vt:lpstr>Calibri</vt:lpstr>
      <vt:lpstr>Cambria</vt:lpstr>
      <vt:lpstr>Comic Sans MS</vt:lpstr>
      <vt:lpstr>Constantia</vt:lpstr>
      <vt:lpstr>Impact</vt:lpstr>
      <vt:lpstr>Times New Roman</vt:lpstr>
      <vt:lpstr>Trebuchet MS</vt:lpstr>
      <vt:lpstr>Verdana</vt:lpstr>
      <vt:lpstr>Wingdings</vt:lpstr>
      <vt:lpstr>Wingdings 2</vt:lpstr>
      <vt:lpstr>Akış</vt:lpstr>
      <vt:lpstr>Bit Eşlem Resmi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DİKKAT</vt:lpstr>
      <vt:lpstr>HEDEFİMİZ </vt:lpstr>
      <vt:lpstr>PowerPoint Sunusu</vt:lpstr>
      <vt:lpstr>PowerPoint Sunusu</vt:lpstr>
    </vt:vector>
  </TitlesOfParts>
  <Company>TIMBERLAND AHQ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Sağlığı ve Güvenliği Eğitimleri Serisi</dc:title>
  <dc:subject>Ergonomiye Giriş/Ofiste İş Sağlığı ve Güvenliği</dc:subject>
  <dc:creator>mehmet akif</dc:creator>
  <cp:lastModifiedBy>TURGUT</cp:lastModifiedBy>
  <cp:revision>560</cp:revision>
  <cp:lastPrinted>2001-08-22T13:29:56Z</cp:lastPrinted>
  <dcterms:created xsi:type="dcterms:W3CDTF">2001-05-29T01:42:53Z</dcterms:created>
  <dcterms:modified xsi:type="dcterms:W3CDTF">2018-07-11T12:56:54Z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0x010100C10655CAD4E89E48A8C5473085C60FA3</vt:lpwstr>
  </property>
</Properties>
</file>